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6.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7" r:id="rId5"/>
  </p:sldMasterIdLst>
  <p:notesMasterIdLst>
    <p:notesMasterId r:id="rId52"/>
  </p:notesMasterIdLst>
  <p:handoutMasterIdLst>
    <p:handoutMasterId r:id="rId53"/>
  </p:handoutMasterIdLst>
  <p:sldIdLst>
    <p:sldId id="386" r:id="rId6"/>
    <p:sldId id="281" r:id="rId7"/>
    <p:sldId id="321" r:id="rId8"/>
    <p:sldId id="381" r:id="rId9"/>
    <p:sldId id="322" r:id="rId10"/>
    <p:sldId id="382" r:id="rId11"/>
    <p:sldId id="383" r:id="rId12"/>
    <p:sldId id="387" r:id="rId13"/>
    <p:sldId id="388" r:id="rId14"/>
    <p:sldId id="389" r:id="rId15"/>
    <p:sldId id="390" r:id="rId16"/>
    <p:sldId id="391" r:id="rId17"/>
    <p:sldId id="392" r:id="rId18"/>
    <p:sldId id="397" r:id="rId19"/>
    <p:sldId id="398" r:id="rId20"/>
    <p:sldId id="399" r:id="rId21"/>
    <p:sldId id="400" r:id="rId22"/>
    <p:sldId id="401" r:id="rId23"/>
    <p:sldId id="402" r:id="rId24"/>
    <p:sldId id="403" r:id="rId25"/>
    <p:sldId id="404" r:id="rId26"/>
    <p:sldId id="405" r:id="rId27"/>
    <p:sldId id="406" r:id="rId28"/>
    <p:sldId id="407" r:id="rId29"/>
    <p:sldId id="408" r:id="rId30"/>
    <p:sldId id="409" r:id="rId31"/>
    <p:sldId id="410" r:id="rId32"/>
    <p:sldId id="411" r:id="rId33"/>
    <p:sldId id="412" r:id="rId34"/>
    <p:sldId id="413" r:id="rId35"/>
    <p:sldId id="414" r:id="rId36"/>
    <p:sldId id="415" r:id="rId37"/>
    <p:sldId id="416" r:id="rId38"/>
    <p:sldId id="417" r:id="rId39"/>
    <p:sldId id="418" r:id="rId40"/>
    <p:sldId id="419" r:id="rId41"/>
    <p:sldId id="420" r:id="rId42"/>
    <p:sldId id="421" r:id="rId43"/>
    <p:sldId id="422" r:id="rId44"/>
    <p:sldId id="423" r:id="rId45"/>
    <p:sldId id="424" r:id="rId46"/>
    <p:sldId id="425" r:id="rId47"/>
    <p:sldId id="335" r:id="rId48"/>
    <p:sldId id="384" r:id="rId49"/>
    <p:sldId id="331" r:id="rId50"/>
    <p:sldId id="274" r:id="rId51"/>
  </p:sldIdLst>
  <p:sldSz cx="12192000" cy="6858000"/>
  <p:notesSz cx="6797675" cy="99250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9F550C-461C-5040-9B5C-A2B061F205E1}" name="Willemijn Morren-van Harn | KOC" initials="WMvH|K" userId="S::wmorren@koc.nu::34c51b43-7523-4fc5-a12c-ed88dbb16fab" providerId="AD"/>
  <p188:author id="{5A9D9388-A9BF-DA00-94F4-CDCE28201ABB}" name="Arno Bronkhorst | KOC" initials="AB" userId="S::arbronkhorst@koc.nu::98d802a5-60e5-443a-a3aa-035380003b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DB70"/>
    <a:srgbClr val="F0781E"/>
    <a:srgbClr val="00406E"/>
    <a:srgbClr val="82B24A"/>
    <a:srgbClr val="F9C9A5"/>
    <a:srgbClr val="FEEE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EACF9D-9B81-4648-9EEB-DF273F549A3A}" v="116" dt="2024-04-04T08:28:41.00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F88091D9-7B32-6B28-7E41-F5669A7B8EA6}"/>
              </a:ext>
            </a:extLst>
          </p:cNvPr>
          <p:cNvSpPr>
            <a:spLocks noGrp="1"/>
          </p:cNvSpPr>
          <p:nvPr>
            <p:ph type="hdr" sz="quarter"/>
          </p:nvPr>
        </p:nvSpPr>
        <p:spPr>
          <a:xfrm>
            <a:off x="0" y="0"/>
            <a:ext cx="2945659" cy="497976"/>
          </a:xfrm>
          <a:prstGeom prst="rect">
            <a:avLst/>
          </a:prstGeom>
        </p:spPr>
        <p:txBody>
          <a:bodyPr vert="horz" lIns="95548" tIns="47774" rIns="95548" bIns="47774" rtlCol="0"/>
          <a:lstStyle>
            <a:lvl1pPr algn="l">
              <a:defRPr sz="1300"/>
            </a:lvl1pPr>
          </a:lstStyle>
          <a:p>
            <a:endParaRPr lang="nl-NL"/>
          </a:p>
        </p:txBody>
      </p:sp>
      <p:sp>
        <p:nvSpPr>
          <p:cNvPr id="3" name="Tijdelijke aanduiding voor datum 2">
            <a:extLst>
              <a:ext uri="{FF2B5EF4-FFF2-40B4-BE49-F238E27FC236}">
                <a16:creationId xmlns:a16="http://schemas.microsoft.com/office/drawing/2014/main" id="{6D62070C-1BF4-CBD4-347F-E7191C6E1DD9}"/>
              </a:ext>
            </a:extLst>
          </p:cNvPr>
          <p:cNvSpPr>
            <a:spLocks noGrp="1"/>
          </p:cNvSpPr>
          <p:nvPr>
            <p:ph type="dt" sz="quarter" idx="1"/>
          </p:nvPr>
        </p:nvSpPr>
        <p:spPr>
          <a:xfrm>
            <a:off x="3850443" y="0"/>
            <a:ext cx="2945659" cy="497976"/>
          </a:xfrm>
          <a:prstGeom prst="rect">
            <a:avLst/>
          </a:prstGeom>
        </p:spPr>
        <p:txBody>
          <a:bodyPr vert="horz" lIns="95548" tIns="47774" rIns="95548" bIns="47774" rtlCol="0"/>
          <a:lstStyle>
            <a:lvl1pPr algn="r">
              <a:defRPr sz="1300"/>
            </a:lvl1pPr>
          </a:lstStyle>
          <a:p>
            <a:fld id="{E85CD912-0558-6C48-BE1D-36E92A134151}" type="datetimeFigureOut">
              <a:rPr lang="nl-NL" smtClean="0"/>
              <a:t>4-4-2024</a:t>
            </a:fld>
            <a:endParaRPr lang="nl-NL"/>
          </a:p>
        </p:txBody>
      </p:sp>
      <p:sp>
        <p:nvSpPr>
          <p:cNvPr id="4" name="Tijdelijke aanduiding voor voettekst 3">
            <a:extLst>
              <a:ext uri="{FF2B5EF4-FFF2-40B4-BE49-F238E27FC236}">
                <a16:creationId xmlns:a16="http://schemas.microsoft.com/office/drawing/2014/main" id="{F5612F11-7ABB-829D-27A8-1CF0A97EF99B}"/>
              </a:ext>
            </a:extLst>
          </p:cNvPr>
          <p:cNvSpPr>
            <a:spLocks noGrp="1"/>
          </p:cNvSpPr>
          <p:nvPr>
            <p:ph type="ftr" sz="quarter" idx="2"/>
          </p:nvPr>
        </p:nvSpPr>
        <p:spPr>
          <a:xfrm>
            <a:off x="0" y="9427076"/>
            <a:ext cx="2945659" cy="497975"/>
          </a:xfrm>
          <a:prstGeom prst="rect">
            <a:avLst/>
          </a:prstGeom>
        </p:spPr>
        <p:txBody>
          <a:bodyPr vert="horz" lIns="95548" tIns="47774" rIns="95548" bIns="47774" rtlCol="0" anchor="b"/>
          <a:lstStyle>
            <a:lvl1pPr algn="l">
              <a:defRPr sz="1300"/>
            </a:lvl1pPr>
          </a:lstStyle>
          <a:p>
            <a:endParaRPr lang="nl-NL"/>
          </a:p>
        </p:txBody>
      </p:sp>
      <p:sp>
        <p:nvSpPr>
          <p:cNvPr id="5" name="Tijdelijke aanduiding voor dianummer 4">
            <a:extLst>
              <a:ext uri="{FF2B5EF4-FFF2-40B4-BE49-F238E27FC236}">
                <a16:creationId xmlns:a16="http://schemas.microsoft.com/office/drawing/2014/main" id="{66A11CFD-B88D-96B0-9AE4-D36BA4EFA101}"/>
              </a:ext>
            </a:extLst>
          </p:cNvPr>
          <p:cNvSpPr>
            <a:spLocks noGrp="1"/>
          </p:cNvSpPr>
          <p:nvPr>
            <p:ph type="sldNum" sz="quarter" idx="3"/>
          </p:nvPr>
        </p:nvSpPr>
        <p:spPr>
          <a:xfrm>
            <a:off x="3850443" y="9427076"/>
            <a:ext cx="2945659" cy="497975"/>
          </a:xfrm>
          <a:prstGeom prst="rect">
            <a:avLst/>
          </a:prstGeom>
        </p:spPr>
        <p:txBody>
          <a:bodyPr vert="horz" lIns="95548" tIns="47774" rIns="95548" bIns="47774" rtlCol="0" anchor="b"/>
          <a:lstStyle>
            <a:lvl1pPr algn="r">
              <a:defRPr sz="1300"/>
            </a:lvl1pPr>
          </a:lstStyle>
          <a:p>
            <a:fld id="{B55B6474-E781-4C4C-A83C-BB0D25738ADD}" type="slidenum">
              <a:rPr lang="nl-NL" smtClean="0"/>
              <a:t>‹nr.›</a:t>
            </a:fld>
            <a:endParaRPr lang="nl-NL"/>
          </a:p>
        </p:txBody>
      </p:sp>
    </p:spTree>
    <p:extLst>
      <p:ext uri="{BB962C8B-B14F-4D97-AF65-F5344CB8AC3E}">
        <p14:creationId xmlns:p14="http://schemas.microsoft.com/office/powerpoint/2010/main" val="371042480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5T07:56:38.615"/>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73,'638'0,"-607"-2,0-1,41-9,-35 5,38-3,281 8,-182 4,143-2,-287-2,-1-1,46-10,-40 6,43-4,278 9,-183 4,-123-3,-24 0,0 0,0 2,0 1,1 2,25 6,-22-3,-1-1,1-1,40 1,94-6,-77-2,383 2,-428 2,75 13,12 1,281-13,-210-5,858 2,-1031 1,-1 2,45 10,17 2,-57-10,35 9,-39-7,0-2,34 4,61 7,2 1,-85-13,46 10,-46-6,46 2,264-8,-177-3,118 1,-260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6T11:10:01.5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94,'1128'0,"-1099"-1,0-2,34-8,-32 5,51-3,-56 7,0-1,27-7,-27 4,0 2,29-2,-12 3,46-9,-49 5,65-2,8 8,241 4,-282 5,87 20,-15-2,-31 0,-109-24,-6-1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6T11:10:01.530"/>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4,'548'27,"-359"4,-126-18,0-4,71 3,9-11,-47-3,1 5,150 23,-147-5,-49-8,0-3,1-1,0-4,58 1,-108-6,-1 0,1 0,0 0,-1 0,1-1,0 1,-1 0,1-1,0 1,-1-1,1 1,-1-1,1 0,-1 1,1-1,-1 0,0 0,1 0,1-2,-3 1,1 1,-1 0,0 0,0 0,0 0,0 0,0 0,0 0,0 0,0 0,0 0,0 0,0 0,-1 0,1 0,0 0,-1 0,1 0,-1 0,1 0,-1 0,0-1,-7-8,0 0,-1 1,-18-16,21 21,-5-6,-1 0,0 2,-1-1,0 1,0 1,-1 1,1 0,-29-8,18 9,0 1,-1 1,0 1,-41 2,-338 3,281-3,86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6T11:10:01.531"/>
    </inkml:context>
    <inkml:brush xml:id="br0">
      <inkml:brushProperty name="width" value="0.1" units="cm"/>
      <inkml:brushProperty name="height" value="0.1" units="cm"/>
      <inkml:brushProperty name="color" value="#66CC00"/>
      <inkml:brushProperty name="ignorePressure" value="1"/>
    </inkml:brush>
  </inkml:definitions>
  <inkml:trace contextRef="#ctx0" brushRef="#br0">0 0,'1175'0,"-1154"0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6T11:10:01.532"/>
    </inkml:context>
    <inkml:brush xml:id="br0">
      <inkml:brushProperty name="width" value="0.1" units="cm"/>
      <inkml:brushProperty name="height" value="0.1" units="cm"/>
      <inkml:brushProperty name="color" value="#66CC00"/>
      <inkml:brushProperty name="ignorePressure" value="1"/>
    </inkml:brush>
  </inkml:definitions>
  <inkml:trace contextRef="#ctx0" brushRef="#br0">64 0,'-6'0,"-8"0,-8 0,0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6T11:10:01.533"/>
    </inkml:context>
    <inkml:brush xml:id="br0">
      <inkml:brushProperty name="width" value="0.1" units="cm"/>
      <inkml:brushProperty name="height" value="0.1" units="cm"/>
      <inkml:brushProperty name="color" value="#66CC00"/>
      <inkml:brushProperty name="ignorePressure" value="1"/>
    </inkml:brush>
  </inkml:definitions>
  <inkml:trace contextRef="#ctx0" brushRef="#br0">1267 0,'-1236'0,"1206"0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6T11:10:01.534"/>
    </inkml:context>
    <inkml:brush xml:id="br0">
      <inkml:brushProperty name="width" value="0.1" units="cm"/>
      <inkml:brushProperty name="height" value="0.1" units="cm"/>
      <inkml:brushProperty name="color" value="#66CC00"/>
      <inkml:brushProperty name="ignorePressure" value="1"/>
    </inkml:brush>
  </inkml:definitions>
  <inkml:trace contextRef="#ctx0" brushRef="#br0">0 0,'1848'0,"-1824"0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6T11:10:01.535"/>
    </inkml:context>
    <inkml:brush xml:id="br0">
      <inkml:brushProperty name="width" value="0.1" units="cm"/>
      <inkml:brushProperty name="height" value="0.1" units="cm"/>
      <inkml:brushProperty name="color" value="#66CC00"/>
      <inkml:brushProperty name="ignorePressure" value="1"/>
    </inkml:brush>
  </inkml:definitions>
  <inkml:trace contextRef="#ctx0" brushRef="#br0">0 1,'1801'0,"-1771"0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6T11:10:01.536"/>
    </inkml:context>
    <inkml:brush xml:id="br0">
      <inkml:brushProperty name="width" value="0.1" units="cm"/>
      <inkml:brushProperty name="height" value="0.1" units="cm"/>
      <inkml:brushProperty name="color" value="#66CC00"/>
      <inkml:brushProperty name="ignorePressure" value="1"/>
    </inkml:brush>
  </inkml:definitions>
  <inkml:trace contextRef="#ctx0" brushRef="#br0">0 1,'1045'0,"-1029"0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6T11:10:01.537"/>
    </inkml:context>
    <inkml:brush xml:id="br0">
      <inkml:brushProperty name="width" value="0.1" units="cm"/>
      <inkml:brushProperty name="height" value="0.1" units="cm"/>
      <inkml:brushProperty name="color" value="#66CC00"/>
      <inkml:brushProperty name="ignorePressure" value="1"/>
    </inkml:brush>
  </inkml:definitions>
  <inkml:trace contextRef="#ctx0" brushRef="#br0">0 1,'1660'0,"-1630"0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6T11:10:01.538"/>
    </inkml:context>
    <inkml:brush xml:id="br0">
      <inkml:brushProperty name="width" value="0.1" units="cm"/>
      <inkml:brushProperty name="height" value="0.1" units="cm"/>
      <inkml:brushProperty name="color" value="#66CC00"/>
      <inkml:brushProperty name="ignorePressure" value="1"/>
    </inkml:brush>
  </inkml:definitions>
  <inkml:trace contextRef="#ctx0" brushRef="#br0">0 0,'3176'0,"-3146"0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5T07:56:42.186"/>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0 144,'990'0,"-964"-2,0 0,46-12,16-1,8-3,-67 11,-1 2,31-2,-20 3,45-10,-45 6,45-2,-46 8,-13 2,0-2,1-1,24-5,-12 0,1 2,55-2,-77 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5T07:57:30.981"/>
    </inkml:context>
    <inkml:brush xml:id="br0">
      <inkml:brushProperty name="width" value="0.1" units="cm"/>
      <inkml:brushProperty name="height" value="0.1" units="cm"/>
      <inkml:brushProperty name="color" value="#66CC00"/>
    </inkml:brush>
  </inkml:definitions>
  <inkml:trace contextRef="#ctx0" brushRef="#br0">6111 1 24575,'-2242'0'0,"2220"0"0,0 2 0,1 1 0,-1 0 0,1 2 0,0 0 0,0 2 0,1 0 0,-1 1 0,-19 12 0,-60 23 0,60-26 0,-59 31 0,87-40 0,-2-2 0,1 0 0,-1 0 0,0-1 0,0-1 0,0-1 0,0 0 0,-1 0 0,1-2 0,-29 1 0,8 0 0,0 3 0,1 0 0,0 2 0,-39 14 0,22-7 0,12-7 0,0-2 0,0-1 0,0-2 0,-56-4 0,25 0 0,-308 1 0,349-1 0,0-1 0,-38-8 0,-28-4 0,-116 12 0,145 4 0,0-2 0,-95-14 0,124 9 0,-71-5 0,94 11 0,-1 1 0,1 0 0,0 1 0,0 1 0,-1 0 0,2 0 0,-1 2 0,-14 5 0,-54 29 0,-81 33 0,110-57 0,26-8 0,-26 11 0,46-15 0,0 0 0,0 0 0,0 1 0,1 0 0,-1 1 0,1-1 0,0 1 0,-7 8 0,-1 4 0,1 1 0,1-1 0,1 2 0,-13 28 0,-29 83 0,46-111 0,-34 126 0,7-20 0,27-103 0,2 0 0,1 0 0,0 0 0,0 30 0,5 93 0,1-63 0,-3 1 0,3 80 0,0-153 0,1 1 0,-1-1 0,2 0 0,-1 0 0,2 0 0,-1-1 0,7 10 0,-4-6 0,-1 1 0,7 18 0,-11-28 0,-1 1 0,0 0 0,0 0 0,-1 0 0,1 0 0,-1 0 0,0 0 0,0 0 0,-1 0 0,-1 9 0,1-11 0,1-1 0,-1 1 0,0-1 0,0 1 0,0-1 0,0 1 0,-1-1 0,1 0 0,-1 0 0,1 1 0,-1-1 0,0 0 0,0 0 0,0-1 0,0 1 0,0 0 0,0-1 0,0 1 0,-4 1 0,2-1 0,-1-1 0,1 0 0,0 0 0,0 0 0,-1-1 0,1 1 0,0-1 0,-1 0 0,1 0 0,0-1 0,-6 0 0,-4-2 0,0-1 0,0-1 0,0 0 0,0-1 0,1 0 0,-14-9 0,14 6 0,1-1 0,0 0 0,1 0 0,-18-22 0,-16-15 0,-1 8 0,-59-59 0,89 80-227,-2 0-1,0 1 1,0 1-1,-2 1 1,-33-21-1,33 26-6598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5T07:57:33.606"/>
    </inkml:context>
    <inkml:brush xml:id="br0">
      <inkml:brushProperty name="width" value="0.1" units="cm"/>
      <inkml:brushProperty name="height" value="0.1" units="cm"/>
      <inkml:brushProperty name="color" value="#66CC00"/>
    </inkml:brush>
  </inkml:definitions>
  <inkml:trace contextRef="#ctx0" brushRef="#br0">0 405 24575,'6'-1'0,"-1"0"0,0 0 0,0 0 0,1-1 0,-1 0 0,0 0 0,0 0 0,0 0 0,-1-1 0,1 0 0,-1 0 0,1 0 0,-1 0 0,7-8 0,19-13 0,-5 8 0,10-6 0,-1-1 0,-2-2 0,40-39 0,25-35 0,-88 89 61,-1 0-1,13-19 1,-5 6-1608,-2 4-5279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5T12:21:27.8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65,'49'1,"1"1,61 13,-66-9,-1-2,1-1,66-5,136-26,-32 2,-91 19,105-11,-104 7,213 8,-164 5,-149-2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5T12:21:31.6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94,'1128'0,"-1099"-1,0-2,34-8,-32 5,51-3,-56 7,0-1,27-7,-27 4,0 2,29-2,-12 3,46-9,-49 5,65-2,8 8,241 4,-282 5,87 20,-15-2,-31 0,-109-24,-6-1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5T12:49:18.112"/>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4,'548'27,"-359"4,-126-18,0-4,71 3,9-11,-47-3,1 5,150 23,-147-5,-49-8,0-3,1-1,0-4,58 1,-108-6,-1 0,1 0,0 0,-1 0,1-1,0 1,-1 0,1-1,0 1,-1-1,1 1,-1-1,1 0,-1 1,1-1,-1 0,0 0,1 0,1-2,-3 1,1 1,-1 0,0 0,0 0,0 0,0 0,0 0,0 0,0 0,0 0,0 0,0 0,0 0,-1 0,1 0,0 0,-1 0,1 0,-1 0,1 0,-1 0,0-1,-7-8,0 0,-1 1,-18-16,21 21,-5-6,-1 0,0 2,-1-1,0 1,0 1,-1 1,1 0,-29-8,18 9,0 1,-1 1,0 1,-41 2,-338 3,281-3,86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6T11:04:59.073"/>
    </inkml:context>
    <inkml:brush xml:id="br0">
      <inkml:brushProperty name="width" value="0.1" units="cm"/>
      <inkml:brushProperty name="height" value="0.1" units="cm"/>
      <inkml:brushProperty name="color" value="#66CC00"/>
      <inkml:brushProperty name="ignorePressure" value="1"/>
    </inkml:brush>
  </inkml:definitions>
  <inkml:trace contextRef="#ctx0" brushRef="#br0">0 1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6T11:10:01.5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65,'49'1,"1"1,61 13,-66-9,-1-2,1-1,66-5,136-26,-32 2,-91 19,105-11,-104 7,213 8,-164 5,-149-2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7976"/>
          </a:xfrm>
          <a:prstGeom prst="rect">
            <a:avLst/>
          </a:prstGeom>
        </p:spPr>
        <p:txBody>
          <a:bodyPr vert="horz" lIns="95548" tIns="47774" rIns="95548" bIns="47774" rtlCol="0"/>
          <a:lstStyle>
            <a:lvl1pPr algn="l">
              <a:defRPr sz="1300"/>
            </a:lvl1pPr>
          </a:lstStyle>
          <a:p>
            <a:endParaRPr lang="nl-NL"/>
          </a:p>
        </p:txBody>
      </p:sp>
      <p:sp>
        <p:nvSpPr>
          <p:cNvPr id="3" name="Tijdelijke aanduiding voor datum 2"/>
          <p:cNvSpPr>
            <a:spLocks noGrp="1"/>
          </p:cNvSpPr>
          <p:nvPr>
            <p:ph type="dt" idx="1"/>
          </p:nvPr>
        </p:nvSpPr>
        <p:spPr>
          <a:xfrm>
            <a:off x="3850443" y="0"/>
            <a:ext cx="2945659" cy="497976"/>
          </a:xfrm>
          <a:prstGeom prst="rect">
            <a:avLst/>
          </a:prstGeom>
        </p:spPr>
        <p:txBody>
          <a:bodyPr vert="horz" lIns="95548" tIns="47774" rIns="95548" bIns="47774" rtlCol="0"/>
          <a:lstStyle>
            <a:lvl1pPr algn="r">
              <a:defRPr sz="1300"/>
            </a:lvl1pPr>
          </a:lstStyle>
          <a:p>
            <a:fld id="{7AC98A95-33A9-1143-8424-A394CAB1B5D3}" type="datetimeFigureOut">
              <a:rPr lang="nl-NL" smtClean="0"/>
              <a:t>4-4-2024</a:t>
            </a:fld>
            <a:endParaRPr lang="nl-NL"/>
          </a:p>
        </p:txBody>
      </p:sp>
      <p:sp>
        <p:nvSpPr>
          <p:cNvPr id="4" name="Tijdelijke aanduiding voor dia-afbeelding 3"/>
          <p:cNvSpPr>
            <a:spLocks noGrp="1" noRot="1" noChangeAspect="1"/>
          </p:cNvSpPr>
          <p:nvPr>
            <p:ph type="sldImg" idx="2"/>
          </p:nvPr>
        </p:nvSpPr>
        <p:spPr>
          <a:xfrm>
            <a:off x="422275" y="1241425"/>
            <a:ext cx="5954713" cy="3349625"/>
          </a:xfrm>
          <a:prstGeom prst="rect">
            <a:avLst/>
          </a:prstGeom>
          <a:noFill/>
          <a:ln w="12700">
            <a:solidFill>
              <a:prstClr val="black"/>
            </a:solidFill>
          </a:ln>
        </p:spPr>
        <p:txBody>
          <a:bodyPr vert="horz" lIns="95548" tIns="47774" rIns="95548" bIns="47774" rtlCol="0" anchor="ctr"/>
          <a:lstStyle/>
          <a:p>
            <a:endParaRPr lang="nl-NL"/>
          </a:p>
        </p:txBody>
      </p:sp>
      <p:sp>
        <p:nvSpPr>
          <p:cNvPr id="5" name="Tijdelijke aanduiding voor notities 4"/>
          <p:cNvSpPr>
            <a:spLocks noGrp="1"/>
          </p:cNvSpPr>
          <p:nvPr>
            <p:ph type="body" sz="quarter" idx="3"/>
          </p:nvPr>
        </p:nvSpPr>
        <p:spPr>
          <a:xfrm>
            <a:off x="679768" y="4776430"/>
            <a:ext cx="5438140" cy="3907989"/>
          </a:xfrm>
          <a:prstGeom prst="rect">
            <a:avLst/>
          </a:prstGeom>
        </p:spPr>
        <p:txBody>
          <a:bodyPr vert="horz" lIns="95548" tIns="47774" rIns="95548" bIns="47774"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7076"/>
            <a:ext cx="2945659" cy="497975"/>
          </a:xfrm>
          <a:prstGeom prst="rect">
            <a:avLst/>
          </a:prstGeom>
        </p:spPr>
        <p:txBody>
          <a:bodyPr vert="horz" lIns="95548" tIns="47774" rIns="95548" bIns="47774"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850443" y="9427076"/>
            <a:ext cx="2945659" cy="497975"/>
          </a:xfrm>
          <a:prstGeom prst="rect">
            <a:avLst/>
          </a:prstGeom>
        </p:spPr>
        <p:txBody>
          <a:bodyPr vert="horz" lIns="95548" tIns="47774" rIns="95548" bIns="47774" rtlCol="0" anchor="b"/>
          <a:lstStyle>
            <a:lvl1pPr algn="r">
              <a:defRPr sz="1300"/>
            </a:lvl1pPr>
          </a:lstStyle>
          <a:p>
            <a:fld id="{54CEA342-D9AD-2343-9023-0FECC91D77CD}" type="slidenum">
              <a:rPr lang="nl-NL" smtClean="0"/>
              <a:t>‹nr.›</a:t>
            </a:fld>
            <a:endParaRPr lang="nl-NL"/>
          </a:p>
        </p:txBody>
      </p:sp>
    </p:spTree>
    <p:extLst>
      <p:ext uri="{BB962C8B-B14F-4D97-AF65-F5344CB8AC3E}">
        <p14:creationId xmlns:p14="http://schemas.microsoft.com/office/powerpoint/2010/main" val="318305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4CEA342-D9AD-2343-9023-0FECC91D77CD}" type="slidenum">
              <a:rPr lang="nl-NL" smtClean="0"/>
              <a:t>9</a:t>
            </a:fld>
            <a:endParaRPr lang="nl-NL"/>
          </a:p>
        </p:txBody>
      </p:sp>
    </p:spTree>
    <p:extLst>
      <p:ext uri="{BB962C8B-B14F-4D97-AF65-F5344CB8AC3E}">
        <p14:creationId xmlns:p14="http://schemas.microsoft.com/office/powerpoint/2010/main" val="1540380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4CEA342-D9AD-2343-9023-0FECC91D77CD}" type="slidenum">
              <a:rPr lang="nl-NL" smtClean="0"/>
              <a:t>38</a:t>
            </a:fld>
            <a:endParaRPr lang="nl-NL"/>
          </a:p>
        </p:txBody>
      </p:sp>
    </p:spTree>
    <p:extLst>
      <p:ext uri="{BB962C8B-B14F-4D97-AF65-F5344CB8AC3E}">
        <p14:creationId xmlns:p14="http://schemas.microsoft.com/office/powerpoint/2010/main" val="3220930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4CEA342-D9AD-2343-9023-0FECC91D77CD}" type="slidenum">
              <a:rPr lang="nl-NL" smtClean="0"/>
              <a:t>39</a:t>
            </a:fld>
            <a:endParaRPr lang="nl-NL"/>
          </a:p>
        </p:txBody>
      </p:sp>
    </p:spTree>
    <p:extLst>
      <p:ext uri="{BB962C8B-B14F-4D97-AF65-F5344CB8AC3E}">
        <p14:creationId xmlns:p14="http://schemas.microsoft.com/office/powerpoint/2010/main" val="1055401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4CEA342-D9AD-2343-9023-0FECC91D77CD}" type="slidenum">
              <a:rPr lang="nl-NL" smtClean="0"/>
              <a:t>40</a:t>
            </a:fld>
            <a:endParaRPr lang="nl-NL"/>
          </a:p>
        </p:txBody>
      </p:sp>
    </p:spTree>
    <p:extLst>
      <p:ext uri="{BB962C8B-B14F-4D97-AF65-F5344CB8AC3E}">
        <p14:creationId xmlns:p14="http://schemas.microsoft.com/office/powerpoint/2010/main" val="3494725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4CEA342-D9AD-2343-9023-0FECC91D77CD}" type="slidenum">
              <a:rPr lang="nl-NL" smtClean="0"/>
              <a:t>45</a:t>
            </a:fld>
            <a:endParaRPr lang="nl-NL"/>
          </a:p>
        </p:txBody>
      </p:sp>
    </p:spTree>
    <p:extLst>
      <p:ext uri="{BB962C8B-B14F-4D97-AF65-F5344CB8AC3E}">
        <p14:creationId xmlns:p14="http://schemas.microsoft.com/office/powerpoint/2010/main" val="2642650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4CEA342-D9AD-2343-9023-0FECC91D77CD}" type="slidenum">
              <a:rPr lang="nl-NL" smtClean="0"/>
              <a:t>10</a:t>
            </a:fld>
            <a:endParaRPr lang="nl-NL"/>
          </a:p>
        </p:txBody>
      </p:sp>
    </p:spTree>
    <p:extLst>
      <p:ext uri="{BB962C8B-B14F-4D97-AF65-F5344CB8AC3E}">
        <p14:creationId xmlns:p14="http://schemas.microsoft.com/office/powerpoint/2010/main" val="4071370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4CEA342-D9AD-2343-9023-0FECC91D77CD}" type="slidenum">
              <a:rPr lang="nl-NL" smtClean="0"/>
              <a:t>11</a:t>
            </a:fld>
            <a:endParaRPr lang="nl-NL"/>
          </a:p>
        </p:txBody>
      </p:sp>
    </p:spTree>
    <p:extLst>
      <p:ext uri="{BB962C8B-B14F-4D97-AF65-F5344CB8AC3E}">
        <p14:creationId xmlns:p14="http://schemas.microsoft.com/office/powerpoint/2010/main" val="1364911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4CEA342-D9AD-2343-9023-0FECC91D77CD}" type="slidenum">
              <a:rPr lang="nl-NL" smtClean="0"/>
              <a:t>14</a:t>
            </a:fld>
            <a:endParaRPr lang="nl-NL"/>
          </a:p>
        </p:txBody>
      </p:sp>
    </p:spTree>
    <p:extLst>
      <p:ext uri="{BB962C8B-B14F-4D97-AF65-F5344CB8AC3E}">
        <p14:creationId xmlns:p14="http://schemas.microsoft.com/office/powerpoint/2010/main" val="542477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4CEA342-D9AD-2343-9023-0FECC91D77CD}" type="slidenum">
              <a:rPr lang="nl-NL" smtClean="0"/>
              <a:t>15</a:t>
            </a:fld>
            <a:endParaRPr lang="nl-NL"/>
          </a:p>
        </p:txBody>
      </p:sp>
    </p:spTree>
    <p:extLst>
      <p:ext uri="{BB962C8B-B14F-4D97-AF65-F5344CB8AC3E}">
        <p14:creationId xmlns:p14="http://schemas.microsoft.com/office/powerpoint/2010/main" val="2224122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4CEA342-D9AD-2343-9023-0FECC91D77CD}" type="slidenum">
              <a:rPr lang="nl-NL" smtClean="0"/>
              <a:t>16</a:t>
            </a:fld>
            <a:endParaRPr lang="nl-NL"/>
          </a:p>
        </p:txBody>
      </p:sp>
    </p:spTree>
    <p:extLst>
      <p:ext uri="{BB962C8B-B14F-4D97-AF65-F5344CB8AC3E}">
        <p14:creationId xmlns:p14="http://schemas.microsoft.com/office/powerpoint/2010/main" val="3520000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4CEA342-D9AD-2343-9023-0FECC91D77CD}" type="slidenum">
              <a:rPr lang="nl-NL" smtClean="0"/>
              <a:t>22</a:t>
            </a:fld>
            <a:endParaRPr lang="nl-NL"/>
          </a:p>
        </p:txBody>
      </p:sp>
    </p:spTree>
    <p:extLst>
      <p:ext uri="{BB962C8B-B14F-4D97-AF65-F5344CB8AC3E}">
        <p14:creationId xmlns:p14="http://schemas.microsoft.com/office/powerpoint/2010/main" val="298179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4CEA342-D9AD-2343-9023-0FECC91D77CD}" type="slidenum">
              <a:rPr lang="nl-NL" smtClean="0"/>
              <a:t>26</a:t>
            </a:fld>
            <a:endParaRPr lang="nl-NL"/>
          </a:p>
        </p:txBody>
      </p:sp>
    </p:spTree>
    <p:extLst>
      <p:ext uri="{BB962C8B-B14F-4D97-AF65-F5344CB8AC3E}">
        <p14:creationId xmlns:p14="http://schemas.microsoft.com/office/powerpoint/2010/main" val="3818888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4CEA342-D9AD-2343-9023-0FECC91D77CD}" type="slidenum">
              <a:rPr lang="nl-NL" smtClean="0"/>
              <a:t>37</a:t>
            </a:fld>
            <a:endParaRPr lang="nl-NL"/>
          </a:p>
        </p:txBody>
      </p:sp>
    </p:spTree>
    <p:extLst>
      <p:ext uri="{BB962C8B-B14F-4D97-AF65-F5344CB8AC3E}">
        <p14:creationId xmlns:p14="http://schemas.microsoft.com/office/powerpoint/2010/main" val="491746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51F651E-DB49-8034-9012-729A4B0ACF89}"/>
              </a:ext>
            </a:extLst>
          </p:cNvPr>
          <p:cNvPicPr>
            <a:picLocks noChangeAspect="1"/>
          </p:cNvPicPr>
          <p:nvPr userDrawn="1"/>
        </p:nvPicPr>
        <p:blipFill>
          <a:blip r:embed="rId2"/>
          <a:srcRect/>
          <a:stretch/>
        </p:blipFill>
        <p:spPr>
          <a:xfrm>
            <a:off x="0" y="-1"/>
            <a:ext cx="12192000" cy="6858000"/>
          </a:xfrm>
          <a:prstGeom prst="rect">
            <a:avLst/>
          </a:prstGeom>
        </p:spPr>
      </p:pic>
      <p:sp>
        <p:nvSpPr>
          <p:cNvPr id="2" name="Titel 1">
            <a:extLst>
              <a:ext uri="{FF2B5EF4-FFF2-40B4-BE49-F238E27FC236}">
                <a16:creationId xmlns:a16="http://schemas.microsoft.com/office/drawing/2014/main" id="{A8FC9268-1B73-385F-E595-1BCA5D651F56}"/>
              </a:ext>
            </a:extLst>
          </p:cNvPr>
          <p:cNvSpPr>
            <a:spLocks noGrp="1"/>
          </p:cNvSpPr>
          <p:nvPr>
            <p:ph type="ctrTitle" hasCustomPrompt="1"/>
          </p:nvPr>
        </p:nvSpPr>
        <p:spPr>
          <a:xfrm>
            <a:off x="1209971" y="2236420"/>
            <a:ext cx="9305629" cy="2286941"/>
          </a:xfrm>
          <a:prstGeom prst="rect">
            <a:avLst/>
          </a:prstGeom>
        </p:spPr>
        <p:txBody>
          <a:bodyPr anchor="t" anchorCtr="0"/>
          <a:lstStyle>
            <a:lvl1pPr algn="l">
              <a:defRPr sz="5100" b="1" i="0">
                <a:solidFill>
                  <a:srgbClr val="00406E"/>
                </a:solidFill>
                <a:latin typeface="Plus Jakarta Sans ExtraBold" pitchFamily="2" charset="77"/>
                <a:cs typeface="Plus Jakarta Sans ExtraBold" pitchFamily="2" charset="77"/>
              </a:defRPr>
            </a:lvl1pPr>
          </a:lstStyle>
          <a:p>
            <a:r>
              <a:rPr lang="nl-NL"/>
              <a:t>Reformatorisch </a:t>
            </a:r>
            <a:br>
              <a:rPr lang="nl-NL"/>
            </a:br>
            <a:r>
              <a:rPr lang="nl-NL"/>
              <a:t>onderwijs in de </a:t>
            </a:r>
            <a:br>
              <a:rPr lang="nl-NL"/>
            </a:br>
            <a:r>
              <a:rPr lang="nl-NL"/>
              <a:t>huidige tijd</a:t>
            </a:r>
          </a:p>
        </p:txBody>
      </p:sp>
      <p:sp>
        <p:nvSpPr>
          <p:cNvPr id="11" name="Tijdelijke aanduiding voor voettekst 4">
            <a:extLst>
              <a:ext uri="{FF2B5EF4-FFF2-40B4-BE49-F238E27FC236}">
                <a16:creationId xmlns:a16="http://schemas.microsoft.com/office/drawing/2014/main" id="{6705186B-8FED-F7D8-3E18-73818C59EA1D}"/>
              </a:ext>
            </a:extLst>
          </p:cNvPr>
          <p:cNvSpPr txBox="1">
            <a:spLocks/>
          </p:cNvSpPr>
          <p:nvPr userDrawn="1"/>
        </p:nvSpPr>
        <p:spPr>
          <a:xfrm>
            <a:off x="1862328" y="5304790"/>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a:p>
        </p:txBody>
      </p:sp>
      <p:sp>
        <p:nvSpPr>
          <p:cNvPr id="12" name="Tijdelijke aanduiding voor voettekst 4">
            <a:extLst>
              <a:ext uri="{FF2B5EF4-FFF2-40B4-BE49-F238E27FC236}">
                <a16:creationId xmlns:a16="http://schemas.microsoft.com/office/drawing/2014/main" id="{9B769E19-56DA-94D2-E908-321706DE5E01}"/>
              </a:ext>
            </a:extLst>
          </p:cNvPr>
          <p:cNvSpPr txBox="1">
            <a:spLocks/>
          </p:cNvSpPr>
          <p:nvPr userDrawn="1"/>
        </p:nvSpPr>
        <p:spPr>
          <a:xfrm>
            <a:off x="3526536" y="5633974"/>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a:p>
        </p:txBody>
      </p:sp>
      <p:sp>
        <p:nvSpPr>
          <p:cNvPr id="16" name="Titel 1">
            <a:extLst>
              <a:ext uri="{FF2B5EF4-FFF2-40B4-BE49-F238E27FC236}">
                <a16:creationId xmlns:a16="http://schemas.microsoft.com/office/drawing/2014/main" id="{875F8EE0-7AD6-7F76-5284-3B154F914DFA}"/>
              </a:ext>
            </a:extLst>
          </p:cNvPr>
          <p:cNvSpPr txBox="1">
            <a:spLocks/>
          </p:cNvSpPr>
          <p:nvPr userDrawn="1"/>
        </p:nvSpPr>
        <p:spPr>
          <a:xfrm>
            <a:off x="1209970" y="4749095"/>
            <a:ext cx="9305629" cy="406728"/>
          </a:xfrm>
          <a:prstGeom prst="rect">
            <a:avLst/>
          </a:prstGeom>
        </p:spPr>
        <p:txBody>
          <a:bodyPr anchor="t" anchorCtr="0"/>
          <a:lstStyle>
            <a:lvl1pPr algn="l" defTabSz="914400" rtl="0" eaLnBrk="1" latinLnBrk="0" hangingPunct="1">
              <a:lnSpc>
                <a:spcPct val="90000"/>
              </a:lnSpc>
              <a:spcBef>
                <a:spcPct val="0"/>
              </a:spcBef>
              <a:buNone/>
              <a:defRPr sz="5100" b="1" i="0" kern="1200">
                <a:solidFill>
                  <a:srgbClr val="00406E"/>
                </a:solidFill>
                <a:latin typeface="Plus Jakarta Sans ExtraBold" pitchFamily="2" charset="77"/>
                <a:ea typeface="+mj-ea"/>
                <a:cs typeface="Plus Jakarta Sans ExtraBold" pitchFamily="2" charset="77"/>
              </a:defRPr>
            </a:lvl1pPr>
          </a:lstStyle>
          <a:p>
            <a:r>
              <a:rPr lang="nl-NL" sz="1900" b="0" i="0">
                <a:solidFill>
                  <a:srgbClr val="F0781E"/>
                </a:solidFill>
                <a:latin typeface="Plus Jakarta Sans Medium" pitchFamily="2" charset="77"/>
                <a:cs typeface="Plus Jakarta Sans Medium" pitchFamily="2" charset="77"/>
              </a:rPr>
              <a:t>Presentatie SGP Jongeren</a:t>
            </a:r>
          </a:p>
        </p:txBody>
      </p:sp>
    </p:spTree>
    <p:extLst>
      <p:ext uri="{BB962C8B-B14F-4D97-AF65-F5344CB8AC3E}">
        <p14:creationId xmlns:p14="http://schemas.microsoft.com/office/powerpoint/2010/main" val="528277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angepaste inde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dianummer 5">
            <a:extLst>
              <a:ext uri="{FF2B5EF4-FFF2-40B4-BE49-F238E27FC236}">
                <a16:creationId xmlns:a16="http://schemas.microsoft.com/office/drawing/2014/main" id="{8999EABB-3B1B-15E6-A77D-A82883A86851}"/>
              </a:ext>
            </a:extLst>
          </p:cNvPr>
          <p:cNvSpPr>
            <a:spLocks noGrp="1"/>
          </p:cNvSpPr>
          <p:nvPr>
            <p:ph type="sldNum" sz="quarter" idx="12"/>
          </p:nvPr>
        </p:nvSpPr>
        <p:spPr>
          <a:xfrm>
            <a:off x="8610600" y="6092688"/>
            <a:ext cx="2928730" cy="628788"/>
          </a:xfrm>
          <a:prstGeom prst="rect">
            <a:avLst/>
          </a:prstGeom>
        </p:spPr>
        <p:txBody>
          <a:bodyPr lIns="90000"/>
          <a:lstStyle>
            <a:lvl1pPr algn="r">
              <a:defRPr sz="1200" b="1" i="0">
                <a:solidFill>
                  <a:srgbClr val="82B24A"/>
                </a:solidFill>
                <a:latin typeface="Plus Jakarta Sans ExtraBold" pitchFamily="2" charset="77"/>
                <a:cs typeface="Plus Jakarta Sans ExtraBold" pitchFamily="2" charset="77"/>
              </a:defRPr>
            </a:lvl1pPr>
          </a:lstStyle>
          <a:p>
            <a:fld id="{191E7A87-C60C-0D44-B18B-BBAB99C01650}" type="slidenum">
              <a:rPr lang="nl-NL" smtClean="0"/>
              <a:pPr/>
              <a:t>‹nr.›</a:t>
            </a:fld>
            <a:endParaRPr lang="nl-NL"/>
          </a:p>
        </p:txBody>
      </p:sp>
    </p:spTree>
    <p:extLst>
      <p:ext uri="{BB962C8B-B14F-4D97-AF65-F5344CB8AC3E}">
        <p14:creationId xmlns:p14="http://schemas.microsoft.com/office/powerpoint/2010/main" val="3803806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eldia">
    <p:bg>
      <p:bgPr>
        <a:blipFill>
          <a:blip r:embed="rId2"/>
          <a:stretch>
            <a:fillRect/>
          </a:stretch>
        </a:blip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EF68ADFE-2E69-3289-F9A4-068CA105FD37}"/>
              </a:ext>
            </a:extLst>
          </p:cNvPr>
          <p:cNvSpPr>
            <a:spLocks noGrp="1"/>
          </p:cNvSpPr>
          <p:nvPr>
            <p:ph type="sldNum" sz="quarter" idx="12"/>
          </p:nvPr>
        </p:nvSpPr>
        <p:spPr>
          <a:xfrm>
            <a:off x="8610600" y="6106976"/>
            <a:ext cx="2928730" cy="628788"/>
          </a:xfrm>
          <a:prstGeom prst="rect">
            <a:avLst/>
          </a:prstGeom>
        </p:spPr>
        <p:txBody>
          <a:bodyPr/>
          <a:lstStyle>
            <a:lvl1pPr algn="r">
              <a:defRPr sz="1200" b="1" i="0">
                <a:solidFill>
                  <a:srgbClr val="82B24A"/>
                </a:solidFill>
                <a:latin typeface="Plus Jakarta Sans ExtraBold" pitchFamily="2" charset="77"/>
                <a:cs typeface="Plus Jakarta Sans ExtraBold" pitchFamily="2" charset="77"/>
              </a:defRPr>
            </a:lvl1pPr>
          </a:lstStyle>
          <a:p>
            <a:fld id="{191E7A87-C60C-0D44-B18B-BBAB99C01650}" type="slidenum">
              <a:rPr lang="nl-NL" smtClean="0"/>
              <a:pPr/>
              <a:t>‹nr.›</a:t>
            </a:fld>
            <a:endParaRPr lang="nl-NL"/>
          </a:p>
        </p:txBody>
      </p:sp>
      <p:sp>
        <p:nvSpPr>
          <p:cNvPr id="15" name="Tijdelijke aanduiding voor tekst 13">
            <a:extLst>
              <a:ext uri="{FF2B5EF4-FFF2-40B4-BE49-F238E27FC236}">
                <a16:creationId xmlns:a16="http://schemas.microsoft.com/office/drawing/2014/main" id="{82C0D003-BB0C-6EE8-7D50-01A38C581772}"/>
              </a:ext>
            </a:extLst>
          </p:cNvPr>
          <p:cNvSpPr>
            <a:spLocks noGrp="1"/>
          </p:cNvSpPr>
          <p:nvPr>
            <p:ph type="body" sz="quarter" idx="17" hasCustomPrompt="1"/>
          </p:nvPr>
        </p:nvSpPr>
        <p:spPr>
          <a:xfrm>
            <a:off x="1262269" y="2141882"/>
            <a:ext cx="3937129" cy="300376"/>
          </a:xfrm>
          <a:prstGeom prst="rect">
            <a:avLst/>
          </a:prstGeom>
        </p:spPr>
        <p:txBody>
          <a:bodyPr/>
          <a:lstStyle>
            <a:lvl1pPr marL="0" indent="0">
              <a:buNone/>
              <a:defRPr sz="1100" b="1" i="0">
                <a:solidFill>
                  <a:srgbClr val="00406E"/>
                </a:solidFill>
                <a:latin typeface="Plus Jakarta Sans ExtraBold" pitchFamily="2" charset="77"/>
                <a:cs typeface="Plus Jakarta Sans ExtraBold" pitchFamily="2" charset="77"/>
              </a:defRPr>
            </a:lvl1pPr>
            <a:lvl2pPr>
              <a:defRPr sz="900"/>
            </a:lvl2pPr>
            <a:lvl3pPr>
              <a:defRPr sz="900"/>
            </a:lvl3pPr>
            <a:lvl4pPr>
              <a:defRPr sz="900"/>
            </a:lvl4pPr>
            <a:lvl5pPr>
              <a:defRPr sz="900"/>
            </a:lvl5pPr>
          </a:lstStyle>
          <a:p>
            <a:pPr lvl="0"/>
            <a:r>
              <a:rPr lang="nl-NL"/>
              <a:t>Arno Bronkhorst • Bestuurder</a:t>
            </a:r>
          </a:p>
        </p:txBody>
      </p:sp>
      <p:sp>
        <p:nvSpPr>
          <p:cNvPr id="10" name="Tijdelijke aanduiding voor tekst 9">
            <a:extLst>
              <a:ext uri="{FF2B5EF4-FFF2-40B4-BE49-F238E27FC236}">
                <a16:creationId xmlns:a16="http://schemas.microsoft.com/office/drawing/2014/main" id="{2A40FE89-C767-43AB-9943-BF8A858078D0}"/>
              </a:ext>
            </a:extLst>
          </p:cNvPr>
          <p:cNvSpPr>
            <a:spLocks noGrp="1"/>
          </p:cNvSpPr>
          <p:nvPr>
            <p:ph type="body" sz="quarter" idx="18" hasCustomPrompt="1"/>
          </p:nvPr>
        </p:nvSpPr>
        <p:spPr>
          <a:xfrm>
            <a:off x="1262063" y="2648255"/>
            <a:ext cx="3937336" cy="2878138"/>
          </a:xfrm>
          <a:prstGeom prst="rect">
            <a:avLst/>
          </a:prstGeom>
        </p:spPr>
        <p:txBody>
          <a:bodyPr/>
          <a:lstStyle>
            <a:lvl1pPr marL="0" indent="0">
              <a:lnSpc>
                <a:spcPts val="2600"/>
              </a:lnSpc>
              <a:spcBef>
                <a:spcPts val="0"/>
              </a:spcBef>
              <a:buNone/>
              <a:defRPr sz="2300" b="1" i="0">
                <a:solidFill>
                  <a:srgbClr val="82B24A"/>
                </a:solidFill>
                <a:latin typeface="Plus Jakarta Sans" pitchFamily="2" charset="77"/>
                <a:cs typeface="Plus Jakarta Sans" pitchFamily="2" charset="77"/>
              </a:defRPr>
            </a:lvl1pPr>
          </a:lstStyle>
          <a:p>
            <a:pPr lvl="0"/>
            <a:r>
              <a:rPr lang="nl-NL"/>
              <a:t>Wij kijken verder. Hoe kunnen we opvoeders toerusten voor een Bijbels verantwoorde opvoeding van het kind? Hoe kunnen wij  gezamenlijk de verbondenheid met kerk en belijdenis versterken?</a:t>
            </a:r>
          </a:p>
          <a:p>
            <a:pPr lvl="0"/>
            <a:endParaRPr lang="nl-NL"/>
          </a:p>
        </p:txBody>
      </p:sp>
      <p:sp>
        <p:nvSpPr>
          <p:cNvPr id="3" name="Tijdelijke aanduiding voor afbeelding 6">
            <a:extLst>
              <a:ext uri="{FF2B5EF4-FFF2-40B4-BE49-F238E27FC236}">
                <a16:creationId xmlns:a16="http://schemas.microsoft.com/office/drawing/2014/main" id="{1E86D34B-6562-4F70-CA63-EA0D7EC07FDD}"/>
              </a:ext>
            </a:extLst>
          </p:cNvPr>
          <p:cNvSpPr>
            <a:spLocks noGrp="1"/>
          </p:cNvSpPr>
          <p:nvPr>
            <p:ph type="pic" sz="quarter" idx="19"/>
          </p:nvPr>
        </p:nvSpPr>
        <p:spPr>
          <a:xfrm>
            <a:off x="9171321" y="1330712"/>
            <a:ext cx="2184657" cy="2175762"/>
          </a:xfrm>
          <a:prstGeom prst="ellipse">
            <a:avLst/>
          </a:prstGeom>
          <a:solidFill>
            <a:srgbClr val="82B24A"/>
          </a:solidFill>
        </p:spPr>
        <p:txBody>
          <a:bodyPr/>
          <a:lstStyle/>
          <a:p>
            <a:endParaRPr lang="nl-NL"/>
          </a:p>
        </p:txBody>
      </p:sp>
      <p:sp>
        <p:nvSpPr>
          <p:cNvPr id="2" name="Tijdelijke aanduiding voor inhoud 2">
            <a:extLst>
              <a:ext uri="{FF2B5EF4-FFF2-40B4-BE49-F238E27FC236}">
                <a16:creationId xmlns:a16="http://schemas.microsoft.com/office/drawing/2014/main" id="{D02F1DA9-21E7-15D6-5186-B5E19EF10D86}"/>
              </a:ext>
            </a:extLst>
          </p:cNvPr>
          <p:cNvSpPr>
            <a:spLocks noGrp="1"/>
          </p:cNvSpPr>
          <p:nvPr>
            <p:ph idx="13" hasCustomPrompt="1"/>
          </p:nvPr>
        </p:nvSpPr>
        <p:spPr>
          <a:xfrm>
            <a:off x="5645426" y="2298526"/>
            <a:ext cx="5284303" cy="3405036"/>
          </a:xfrm>
          <a:custGeom>
            <a:avLst/>
            <a:gdLst>
              <a:gd name="connsiteX0" fmla="*/ 0 w 5284303"/>
              <a:gd name="connsiteY0" fmla="*/ 0 h 3349486"/>
              <a:gd name="connsiteX1" fmla="*/ 5284303 w 5284303"/>
              <a:gd name="connsiteY1" fmla="*/ 0 h 3349486"/>
              <a:gd name="connsiteX2" fmla="*/ 5284303 w 5284303"/>
              <a:gd name="connsiteY2" fmla="*/ 3349486 h 3349486"/>
              <a:gd name="connsiteX3" fmla="*/ 0 w 5284303"/>
              <a:gd name="connsiteY3" fmla="*/ 3349486 h 3349486"/>
              <a:gd name="connsiteX4" fmla="*/ 0 w 5284303"/>
              <a:gd name="connsiteY4" fmla="*/ 0 h 3349486"/>
              <a:gd name="connsiteX0" fmla="*/ 0 w 5284303"/>
              <a:gd name="connsiteY0" fmla="*/ 0 h 3349486"/>
              <a:gd name="connsiteX1" fmla="*/ 3141958 w 5284303"/>
              <a:gd name="connsiteY1" fmla="*/ 1193 h 3349486"/>
              <a:gd name="connsiteX2" fmla="*/ 5284303 w 5284303"/>
              <a:gd name="connsiteY2" fmla="*/ 0 h 3349486"/>
              <a:gd name="connsiteX3" fmla="*/ 5284303 w 5284303"/>
              <a:gd name="connsiteY3" fmla="*/ 3349486 h 3349486"/>
              <a:gd name="connsiteX4" fmla="*/ 0 w 5284303"/>
              <a:gd name="connsiteY4" fmla="*/ 3349486 h 3349486"/>
              <a:gd name="connsiteX5" fmla="*/ 0 w 5284303"/>
              <a:gd name="connsiteY5" fmla="*/ 0 h 3349486"/>
              <a:gd name="connsiteX0" fmla="*/ 0 w 5284303"/>
              <a:gd name="connsiteY0" fmla="*/ 0 h 3349486"/>
              <a:gd name="connsiteX1" fmla="*/ 3141958 w 5284303"/>
              <a:gd name="connsiteY1" fmla="*/ 1193 h 3349486"/>
              <a:gd name="connsiteX2" fmla="*/ 5284303 w 5284303"/>
              <a:gd name="connsiteY2" fmla="*/ 0 h 3349486"/>
              <a:gd name="connsiteX3" fmla="*/ 5272510 w 5284303"/>
              <a:gd name="connsiteY3" fmla="*/ 1418513 h 3349486"/>
              <a:gd name="connsiteX4" fmla="*/ 5284303 w 5284303"/>
              <a:gd name="connsiteY4" fmla="*/ 3349486 h 3349486"/>
              <a:gd name="connsiteX5" fmla="*/ 0 w 5284303"/>
              <a:gd name="connsiteY5" fmla="*/ 3349486 h 3349486"/>
              <a:gd name="connsiteX6" fmla="*/ 0 w 5284303"/>
              <a:gd name="connsiteY6" fmla="*/ 0 h 3349486"/>
              <a:gd name="connsiteX0" fmla="*/ 0 w 5284303"/>
              <a:gd name="connsiteY0" fmla="*/ 0 h 3349486"/>
              <a:gd name="connsiteX1" fmla="*/ 3141958 w 5284303"/>
              <a:gd name="connsiteY1" fmla="*/ 1193 h 3349486"/>
              <a:gd name="connsiteX2" fmla="*/ 3711535 w 5284303"/>
              <a:gd name="connsiteY2" fmla="*/ 1124712 h 3349486"/>
              <a:gd name="connsiteX3" fmla="*/ 5272510 w 5284303"/>
              <a:gd name="connsiteY3" fmla="*/ 1418513 h 3349486"/>
              <a:gd name="connsiteX4" fmla="*/ 5284303 w 5284303"/>
              <a:gd name="connsiteY4" fmla="*/ 3349486 h 3349486"/>
              <a:gd name="connsiteX5" fmla="*/ 0 w 5284303"/>
              <a:gd name="connsiteY5" fmla="*/ 3349486 h 3349486"/>
              <a:gd name="connsiteX6" fmla="*/ 0 w 5284303"/>
              <a:gd name="connsiteY6" fmla="*/ 0 h 3349486"/>
              <a:gd name="connsiteX0" fmla="*/ 0 w 5284303"/>
              <a:gd name="connsiteY0" fmla="*/ 0 h 3349486"/>
              <a:gd name="connsiteX1" fmla="*/ 3141958 w 5284303"/>
              <a:gd name="connsiteY1" fmla="*/ 1193 h 3349486"/>
              <a:gd name="connsiteX2" fmla="*/ 3711535 w 5284303"/>
              <a:gd name="connsiteY2" fmla="*/ 1124712 h 3349486"/>
              <a:gd name="connsiteX3" fmla="*/ 5272510 w 5284303"/>
              <a:gd name="connsiteY3" fmla="*/ 1418513 h 3349486"/>
              <a:gd name="connsiteX4" fmla="*/ 5284303 w 5284303"/>
              <a:gd name="connsiteY4" fmla="*/ 3349486 h 3349486"/>
              <a:gd name="connsiteX5" fmla="*/ 0 w 5284303"/>
              <a:gd name="connsiteY5" fmla="*/ 3349486 h 3349486"/>
              <a:gd name="connsiteX6" fmla="*/ 0 w 5284303"/>
              <a:gd name="connsiteY6" fmla="*/ 0 h 3349486"/>
              <a:gd name="connsiteX0" fmla="*/ 0 w 5284303"/>
              <a:gd name="connsiteY0" fmla="*/ 0 h 3349486"/>
              <a:gd name="connsiteX1" fmla="*/ 3141958 w 5284303"/>
              <a:gd name="connsiteY1" fmla="*/ 1193 h 3349486"/>
              <a:gd name="connsiteX2" fmla="*/ 3711535 w 5284303"/>
              <a:gd name="connsiteY2" fmla="*/ 1124712 h 3349486"/>
              <a:gd name="connsiteX3" fmla="*/ 5272510 w 5284303"/>
              <a:gd name="connsiteY3" fmla="*/ 1418513 h 3349486"/>
              <a:gd name="connsiteX4" fmla="*/ 5284303 w 5284303"/>
              <a:gd name="connsiteY4" fmla="*/ 3349486 h 3349486"/>
              <a:gd name="connsiteX5" fmla="*/ 0 w 5284303"/>
              <a:gd name="connsiteY5" fmla="*/ 3349486 h 3349486"/>
              <a:gd name="connsiteX6" fmla="*/ 0 w 5284303"/>
              <a:gd name="connsiteY6" fmla="*/ 0 h 3349486"/>
              <a:gd name="connsiteX0" fmla="*/ 0 w 5284303"/>
              <a:gd name="connsiteY0" fmla="*/ 0 h 3349486"/>
              <a:gd name="connsiteX1" fmla="*/ 3141958 w 5284303"/>
              <a:gd name="connsiteY1" fmla="*/ 1193 h 3349486"/>
              <a:gd name="connsiteX2" fmla="*/ 3711535 w 5284303"/>
              <a:gd name="connsiteY2" fmla="*/ 1124712 h 3349486"/>
              <a:gd name="connsiteX3" fmla="*/ 5272510 w 5284303"/>
              <a:gd name="connsiteY3" fmla="*/ 1418513 h 3349486"/>
              <a:gd name="connsiteX4" fmla="*/ 5284303 w 5284303"/>
              <a:gd name="connsiteY4" fmla="*/ 3349486 h 3349486"/>
              <a:gd name="connsiteX5" fmla="*/ 0 w 5284303"/>
              <a:gd name="connsiteY5" fmla="*/ 3349486 h 3349486"/>
              <a:gd name="connsiteX6" fmla="*/ 0 w 5284303"/>
              <a:gd name="connsiteY6" fmla="*/ 0 h 3349486"/>
              <a:gd name="connsiteX0" fmla="*/ 0 w 5284303"/>
              <a:gd name="connsiteY0" fmla="*/ 0 h 3349486"/>
              <a:gd name="connsiteX1" fmla="*/ 3141958 w 5284303"/>
              <a:gd name="connsiteY1" fmla="*/ 1193 h 3349486"/>
              <a:gd name="connsiteX2" fmla="*/ 3766399 w 5284303"/>
              <a:gd name="connsiteY2" fmla="*/ 1261872 h 3349486"/>
              <a:gd name="connsiteX3" fmla="*/ 5272510 w 5284303"/>
              <a:gd name="connsiteY3" fmla="*/ 1418513 h 3349486"/>
              <a:gd name="connsiteX4" fmla="*/ 5284303 w 5284303"/>
              <a:gd name="connsiteY4" fmla="*/ 3349486 h 3349486"/>
              <a:gd name="connsiteX5" fmla="*/ 0 w 5284303"/>
              <a:gd name="connsiteY5" fmla="*/ 3349486 h 3349486"/>
              <a:gd name="connsiteX6" fmla="*/ 0 w 5284303"/>
              <a:gd name="connsiteY6" fmla="*/ 0 h 3349486"/>
              <a:gd name="connsiteX0" fmla="*/ 0 w 5284303"/>
              <a:gd name="connsiteY0" fmla="*/ 0 h 3349486"/>
              <a:gd name="connsiteX1" fmla="*/ 3141958 w 5284303"/>
              <a:gd name="connsiteY1" fmla="*/ 1193 h 3349486"/>
              <a:gd name="connsiteX2" fmla="*/ 3766399 w 5284303"/>
              <a:gd name="connsiteY2" fmla="*/ 1261872 h 3349486"/>
              <a:gd name="connsiteX3" fmla="*/ 5272510 w 5284303"/>
              <a:gd name="connsiteY3" fmla="*/ 1619681 h 3349486"/>
              <a:gd name="connsiteX4" fmla="*/ 5284303 w 5284303"/>
              <a:gd name="connsiteY4" fmla="*/ 3349486 h 3349486"/>
              <a:gd name="connsiteX5" fmla="*/ 0 w 5284303"/>
              <a:gd name="connsiteY5" fmla="*/ 3349486 h 3349486"/>
              <a:gd name="connsiteX6" fmla="*/ 0 w 5284303"/>
              <a:gd name="connsiteY6" fmla="*/ 0 h 334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4303" h="3349486">
                <a:moveTo>
                  <a:pt x="0" y="0"/>
                </a:moveTo>
                <a:lnTo>
                  <a:pt x="3141958" y="1193"/>
                </a:lnTo>
                <a:cubicBezTo>
                  <a:pt x="3166187" y="691565"/>
                  <a:pt x="3411307" y="992124"/>
                  <a:pt x="3766399" y="1261872"/>
                </a:cubicBezTo>
                <a:cubicBezTo>
                  <a:pt x="4121491" y="1531620"/>
                  <a:pt x="4781782" y="1623789"/>
                  <a:pt x="5272510" y="1619681"/>
                </a:cubicBezTo>
                <a:lnTo>
                  <a:pt x="5284303" y="3349486"/>
                </a:lnTo>
                <a:lnTo>
                  <a:pt x="0" y="3349486"/>
                </a:lnTo>
                <a:lnTo>
                  <a:pt x="0" y="0"/>
                </a:lnTo>
                <a:close/>
              </a:path>
            </a:pathLst>
          </a:custGeom>
        </p:spPr>
        <p:txBody>
          <a:bodyPr wrap="square" lIns="0" tIns="0" rIns="0" bIns="0">
            <a:noAutofit/>
          </a:bodyPr>
          <a:lstStyle>
            <a:lvl1pPr marL="0" indent="0">
              <a:lnSpc>
                <a:spcPts val="2400"/>
              </a:lnSpc>
              <a:spcBef>
                <a:spcPts val="0"/>
              </a:spcBef>
              <a:buNone/>
              <a:defRPr sz="1500" b="0" i="0">
                <a:solidFill>
                  <a:srgbClr val="00406E"/>
                </a:solidFill>
                <a:latin typeface="Plus Jakarta Sans" pitchFamily="2" charset="77"/>
                <a:cs typeface="Plus Jakarta Sans" pitchFamily="2" charset="77"/>
              </a:defRPr>
            </a:lvl1pPr>
          </a:lstStyle>
          <a:p>
            <a:r>
              <a:rPr lang="nl-NL" err="1">
                <a:solidFill>
                  <a:srgbClr val="00406E"/>
                </a:solidFill>
                <a:effectLst/>
                <a:latin typeface="Plus Jakarta Sans" pitchFamily="2" charset="77"/>
              </a:rPr>
              <a:t>Lorem</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ipsum</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dolor</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sit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amet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consect</a:t>
            </a:r>
            <a:br>
              <a:rPr lang="nl-NL">
                <a:solidFill>
                  <a:srgbClr val="00406E"/>
                </a:solidFill>
                <a:effectLst/>
                <a:latin typeface="Plus Jakarta Sans" pitchFamily="2" charset="77"/>
              </a:rPr>
            </a:br>
            <a:r>
              <a:rPr lang="nl-NL" err="1">
                <a:solidFill>
                  <a:srgbClr val="00406E"/>
                </a:solidFill>
                <a:effectLst/>
                <a:latin typeface="Plus Jakarta Sans" pitchFamily="2" charset="77"/>
              </a:rPr>
              <a:t>etur</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adipiscing</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elit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sed</a:t>
            </a:r>
            <a:r>
              <a:rPr lang="nl-NL">
                <a:solidFill>
                  <a:srgbClr val="00406E"/>
                </a:solidFill>
                <a:effectLst/>
                <a:latin typeface="Plus Jakarta Sans" pitchFamily="2" charset="77"/>
              </a:rPr>
              <a:t> do </a:t>
            </a:r>
            <a:r>
              <a:rPr lang="nl-NL" err="1">
                <a:solidFill>
                  <a:srgbClr val="00406E"/>
                </a:solidFill>
                <a:effectLst/>
                <a:latin typeface="Plus Jakarta Sans" pitchFamily="2" charset="77"/>
              </a:rPr>
              <a:t>eiusmod</a:t>
            </a:r>
            <a:r>
              <a:rPr lang="nl-NL">
                <a:solidFill>
                  <a:srgbClr val="00406E"/>
                </a:solidFill>
                <a:effectLst/>
                <a:latin typeface="Plus Jakarta Sans" pitchFamily="2" charset="77"/>
              </a:rPr>
              <a:t> </a:t>
            </a:r>
            <a:br>
              <a:rPr lang="nl-NL">
                <a:solidFill>
                  <a:srgbClr val="00406E"/>
                </a:solidFill>
                <a:effectLst/>
                <a:latin typeface="Plus Jakarta Sans" pitchFamily="2" charset="77"/>
              </a:rPr>
            </a:br>
            <a:r>
              <a:rPr lang="nl-NL" err="1">
                <a:solidFill>
                  <a:srgbClr val="00406E"/>
                </a:solidFill>
                <a:effectLst/>
                <a:latin typeface="Plus Jakarta Sans" pitchFamily="2" charset="77"/>
              </a:rPr>
              <a:t>tempor</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incididunt</a:t>
            </a:r>
            <a:r>
              <a:rPr lang="nl-NL">
                <a:solidFill>
                  <a:srgbClr val="00406E"/>
                </a:solidFill>
                <a:effectLst/>
                <a:latin typeface="Plus Jakarta Sans" pitchFamily="2" charset="77"/>
              </a:rPr>
              <a:t> ut </a:t>
            </a:r>
            <a:r>
              <a:rPr lang="nl-NL" err="1">
                <a:solidFill>
                  <a:srgbClr val="00406E"/>
                </a:solidFill>
                <a:effectLst/>
                <a:latin typeface="Plus Jakarta Sans" pitchFamily="2" charset="77"/>
              </a:rPr>
              <a:t>labore</a:t>
            </a:r>
            <a:r>
              <a:rPr lang="nl-NL">
                <a:solidFill>
                  <a:srgbClr val="00406E"/>
                </a:solidFill>
                <a:effectLst/>
                <a:latin typeface="Plus Jakarta Sans" pitchFamily="2" charset="77"/>
              </a:rPr>
              <a:t> et </a:t>
            </a:r>
            <a:r>
              <a:rPr lang="nl-NL" err="1">
                <a:solidFill>
                  <a:srgbClr val="00406E"/>
                </a:solidFill>
                <a:effectLst/>
                <a:latin typeface="Plus Jakarta Sans" pitchFamily="2" charset="77"/>
              </a:rPr>
              <a:t>dolore</a:t>
            </a:r>
            <a:r>
              <a:rPr lang="nl-NL">
                <a:solidFill>
                  <a:srgbClr val="00406E"/>
                </a:solidFill>
                <a:effectLst/>
                <a:latin typeface="Plus Jakarta Sans" pitchFamily="2" charset="77"/>
              </a:rPr>
              <a:t> </a:t>
            </a:r>
            <a:br>
              <a:rPr lang="nl-NL">
                <a:solidFill>
                  <a:srgbClr val="00406E"/>
                </a:solidFill>
                <a:effectLst/>
                <a:latin typeface="Plus Jakarta Sans" pitchFamily="2" charset="77"/>
              </a:rPr>
            </a:br>
            <a:r>
              <a:rPr lang="nl-NL">
                <a:solidFill>
                  <a:srgbClr val="00406E"/>
                </a:solidFill>
                <a:effectLst/>
                <a:latin typeface="Plus Jakarta Sans" pitchFamily="2" charset="77"/>
              </a:rPr>
              <a:t>magna </a:t>
            </a:r>
            <a:r>
              <a:rPr lang="nl-NL" err="1">
                <a:solidFill>
                  <a:srgbClr val="00406E"/>
                </a:solidFill>
                <a:effectLst/>
                <a:latin typeface="Plus Jakarta Sans" pitchFamily="2" charset="77"/>
              </a:rPr>
              <a:t>aliqua</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laboris</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nisi</a:t>
            </a:r>
            <a:r>
              <a:rPr lang="nl-NL">
                <a:solidFill>
                  <a:srgbClr val="00406E"/>
                </a:solidFill>
                <a:effectLst/>
                <a:latin typeface="Plus Jakarta Sans" pitchFamily="2" charset="77"/>
              </a:rPr>
              <a:t> ut </a:t>
            </a:r>
            <a:r>
              <a:rPr lang="nl-NL" err="1">
                <a:solidFill>
                  <a:srgbClr val="00406E"/>
                </a:solidFill>
                <a:effectLst/>
                <a:latin typeface="Plus Jakarta Sans" pitchFamily="2" charset="77"/>
              </a:rPr>
              <a:t>aliquip</a:t>
            </a:r>
            <a:r>
              <a:rPr lang="nl-NL">
                <a:solidFill>
                  <a:srgbClr val="00406E"/>
                </a:solidFill>
                <a:effectLst/>
                <a:latin typeface="Plus Jakarta Sans" pitchFamily="2" charset="77"/>
              </a:rPr>
              <a:t> ex </a:t>
            </a:r>
            <a:r>
              <a:rPr lang="nl-NL" err="1">
                <a:solidFill>
                  <a:srgbClr val="00406E"/>
                </a:solidFill>
                <a:effectLst/>
                <a:latin typeface="Plus Jakarta Sans" pitchFamily="2" charset="77"/>
              </a:rPr>
              <a:t>ea</a:t>
            </a:r>
            <a:r>
              <a:rPr lang="nl-NL">
                <a:solidFill>
                  <a:srgbClr val="00406E"/>
                </a:solidFill>
                <a:effectLst/>
                <a:latin typeface="Plus Jakarta Sans" pitchFamily="2" charset="77"/>
              </a:rPr>
              <a:t> </a:t>
            </a:r>
            <a:br>
              <a:rPr lang="nl-NL">
                <a:solidFill>
                  <a:srgbClr val="00406E"/>
                </a:solidFill>
                <a:effectLst/>
                <a:latin typeface="Plus Jakarta Sans" pitchFamily="2" charset="77"/>
              </a:rPr>
            </a:br>
            <a:r>
              <a:rPr lang="nl-NL" err="1">
                <a:solidFill>
                  <a:srgbClr val="00406E"/>
                </a:solidFill>
                <a:effectLst/>
                <a:latin typeface="Plus Jakarta Sans" pitchFamily="2" charset="77"/>
              </a:rPr>
              <a:t>coirure</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dolor</a:t>
            </a:r>
            <a:r>
              <a:rPr lang="nl-NL">
                <a:solidFill>
                  <a:srgbClr val="00406E"/>
                </a:solidFill>
                <a:effectLst/>
                <a:latin typeface="Plus Jakarta Sans" pitchFamily="2" charset="77"/>
              </a:rPr>
              <a:t> in </a:t>
            </a:r>
            <a:r>
              <a:rPr lang="nl-NL" err="1">
                <a:solidFill>
                  <a:srgbClr val="00406E"/>
                </a:solidFill>
                <a:effectLst/>
                <a:latin typeface="Plus Jakarta Sans" pitchFamily="2" charset="77"/>
              </a:rPr>
              <a:t>reprehenderit</a:t>
            </a:r>
            <a:r>
              <a:rPr lang="nl-NL">
                <a:solidFill>
                  <a:srgbClr val="00406E"/>
                </a:solidFill>
                <a:effectLst/>
                <a:latin typeface="Plus Jakarta Sans" pitchFamily="2" charset="77"/>
              </a:rPr>
              <a:t> in </a:t>
            </a:r>
            <a:r>
              <a:rPr lang="nl-NL" err="1">
                <a:solidFill>
                  <a:srgbClr val="00406E"/>
                </a:solidFill>
                <a:effectLst/>
                <a:latin typeface="Plus Jakarta Sans" pitchFamily="2" charset="77"/>
              </a:rPr>
              <a:t>voluptate</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velit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esse</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cillum</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dolore</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eu</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fugiat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nulla</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pariatur</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Excepteur</a:t>
            </a:r>
            <a:r>
              <a:rPr lang="nl-NL">
                <a:solidFill>
                  <a:srgbClr val="00406E"/>
                </a:solidFill>
                <a:effectLst/>
                <a:latin typeface="Plus Jakarta Sans" pitchFamily="2" charset="77"/>
              </a:rPr>
              <a:t> sint </a:t>
            </a:r>
            <a:r>
              <a:rPr lang="nl-NL" err="1">
                <a:solidFill>
                  <a:srgbClr val="00406E"/>
                </a:solidFill>
                <a:effectLst/>
                <a:latin typeface="Plus Jakarta Sans" pitchFamily="2" charset="77"/>
              </a:rPr>
              <a:t>occaecat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cupidatat</a:t>
            </a:r>
            <a:r>
              <a:rPr lang="nl-NL">
                <a:solidFill>
                  <a:srgbClr val="00406E"/>
                </a:solidFill>
                <a:effectLst/>
                <a:latin typeface="Plus Jakarta Sans" pitchFamily="2" charset="77"/>
              </a:rPr>
              <a:t> non </a:t>
            </a:r>
            <a:r>
              <a:rPr lang="nl-NL" err="1">
                <a:solidFill>
                  <a:srgbClr val="00406E"/>
                </a:solidFill>
                <a:effectLst/>
                <a:latin typeface="Plus Jakarta Sans" pitchFamily="2" charset="77"/>
              </a:rPr>
              <a:t>proidentsunt</a:t>
            </a:r>
            <a:r>
              <a:rPr lang="nl-NL">
                <a:solidFill>
                  <a:srgbClr val="00406E"/>
                </a:solidFill>
                <a:effectLst/>
                <a:latin typeface="Plus Jakarta Sans" pitchFamily="2" charset="77"/>
              </a:rPr>
              <a:t> in culpa </a:t>
            </a:r>
            <a:r>
              <a:rPr lang="nl-NL" err="1">
                <a:solidFill>
                  <a:srgbClr val="00406E"/>
                </a:solidFill>
                <a:effectLst/>
                <a:latin typeface="Plus Jakarta Sans" pitchFamily="2" charset="77"/>
              </a:rPr>
              <a:t>qui</a:t>
            </a:r>
            <a:r>
              <a:rPr lang="nl-NL">
                <a:solidFill>
                  <a:srgbClr val="00406E"/>
                </a:solidFill>
                <a:effectLst/>
                <a:latin typeface="Plus Jakarta Sans" pitchFamily="2" charset="77"/>
              </a:rPr>
              <a:t> officia d </a:t>
            </a:r>
            <a:r>
              <a:rPr lang="nl-NL" err="1">
                <a:solidFill>
                  <a:srgbClr val="00406E"/>
                </a:solidFill>
                <a:effectLst/>
                <a:latin typeface="Plus Jakarta Sans" pitchFamily="2" charset="77"/>
              </a:rPr>
              <a:t>tempor</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incididunt</a:t>
            </a:r>
            <a:r>
              <a:rPr lang="nl-NL">
                <a:solidFill>
                  <a:srgbClr val="00406E"/>
                </a:solidFill>
                <a:effectLst/>
                <a:latin typeface="Plus Jakarta Sans" pitchFamily="2" charset="77"/>
              </a:rPr>
              <a:t> ut </a:t>
            </a:r>
            <a:r>
              <a:rPr lang="nl-NL" err="1">
                <a:solidFill>
                  <a:srgbClr val="00406E"/>
                </a:solidFill>
                <a:effectLst/>
                <a:latin typeface="Plus Jakarta Sans" pitchFamily="2" charset="77"/>
              </a:rPr>
              <a:t>labore</a:t>
            </a:r>
            <a:r>
              <a:rPr lang="nl-NL">
                <a:solidFill>
                  <a:srgbClr val="00406E"/>
                </a:solidFill>
                <a:effectLst/>
                <a:latin typeface="Plus Jakarta Sans" pitchFamily="2" charset="77"/>
              </a:rPr>
              <a:t> et </a:t>
            </a:r>
            <a:r>
              <a:rPr lang="nl-NL" err="1">
                <a:solidFill>
                  <a:srgbClr val="00406E"/>
                </a:solidFill>
                <a:effectLst/>
                <a:latin typeface="Plus Jakarta Sans" pitchFamily="2" charset="77"/>
              </a:rPr>
              <a:t>dolorerunt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mollit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anim</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id</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est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laborum</a:t>
            </a:r>
            <a:r>
              <a:rPr lang="nl-NL">
                <a:solidFill>
                  <a:srgbClr val="00406E"/>
                </a:solidFill>
                <a:effectLst/>
                <a:latin typeface="Plus Jakarta Sans" pitchFamily="2" charset="77"/>
              </a:rPr>
              <a:t>.</a:t>
            </a:r>
          </a:p>
          <a:p>
            <a:r>
              <a:rPr lang="nl-NL" b="1">
                <a:solidFill>
                  <a:srgbClr val="00406E"/>
                </a:solidFill>
                <a:effectLst/>
                <a:latin typeface="Plus Jakarta Sans" pitchFamily="2" charset="77"/>
              </a:rPr>
              <a:t>Duis </a:t>
            </a:r>
            <a:r>
              <a:rPr lang="nl-NL" b="1" err="1">
                <a:solidFill>
                  <a:srgbClr val="00406E"/>
                </a:solidFill>
                <a:effectLst/>
                <a:latin typeface="Plus Jakarta Sans" pitchFamily="2" charset="77"/>
              </a:rPr>
              <a:t>aute</a:t>
            </a:r>
            <a:r>
              <a:rPr lang="nl-NL" b="1">
                <a:solidFill>
                  <a:srgbClr val="00406E"/>
                </a:solidFill>
                <a:effectLst/>
                <a:latin typeface="Plus Jakarta Sans" pitchFamily="2" charset="77"/>
              </a:rPr>
              <a:t> </a:t>
            </a:r>
            <a:r>
              <a:rPr lang="nl-NL" b="1" err="1">
                <a:solidFill>
                  <a:srgbClr val="00406E"/>
                </a:solidFill>
                <a:effectLst/>
                <a:latin typeface="Plus Jakarta Sans" pitchFamily="2" charset="77"/>
              </a:rPr>
              <a:t>irure</a:t>
            </a:r>
            <a:r>
              <a:rPr lang="nl-NL" b="1">
                <a:solidFill>
                  <a:srgbClr val="00406E"/>
                </a:solidFill>
                <a:effectLst/>
                <a:latin typeface="Plus Jakarta Sans" pitchFamily="2" charset="77"/>
              </a:rPr>
              <a:t> te </a:t>
            </a:r>
            <a:r>
              <a:rPr lang="nl-NL" b="1" err="1">
                <a:solidFill>
                  <a:srgbClr val="00406E"/>
                </a:solidFill>
                <a:effectLst/>
                <a:latin typeface="Plus Jakarta Sans" pitchFamily="2" charset="77"/>
              </a:rPr>
              <a:t>cillum</a:t>
            </a:r>
            <a:r>
              <a:rPr lang="nl-NL" b="1">
                <a:solidFill>
                  <a:srgbClr val="00406E"/>
                </a:solidFill>
                <a:effectLst/>
                <a:latin typeface="Plus Jakarta Sans" pitchFamily="2" charset="77"/>
              </a:rPr>
              <a:t> </a:t>
            </a:r>
            <a:r>
              <a:rPr lang="nl-NL" b="1" err="1">
                <a:solidFill>
                  <a:srgbClr val="00406E"/>
                </a:solidFill>
                <a:effectLst/>
                <a:latin typeface="Plus Jakarta Sans" pitchFamily="2" charset="77"/>
              </a:rPr>
              <a:t>dolore</a:t>
            </a:r>
            <a:r>
              <a:rPr lang="nl-NL" b="1">
                <a:solidFill>
                  <a:srgbClr val="00406E"/>
                </a:solidFill>
                <a:effectLst/>
                <a:latin typeface="Plus Jakarta Sans" pitchFamily="2" charset="77"/>
              </a:rPr>
              <a:t> </a:t>
            </a:r>
            <a:r>
              <a:rPr lang="nl-NL" b="1" err="1">
                <a:solidFill>
                  <a:srgbClr val="00406E"/>
                </a:solidFill>
                <a:effectLst/>
                <a:latin typeface="Plus Jakarta Sans" pitchFamily="2" charset="77"/>
              </a:rPr>
              <a:t>eu</a:t>
            </a:r>
            <a:r>
              <a:rPr lang="nl-NL" b="1">
                <a:solidFill>
                  <a:srgbClr val="00406E"/>
                </a:solidFill>
                <a:effectLst/>
                <a:latin typeface="Plus Jakarta Sans" pitchFamily="2" charset="77"/>
              </a:rPr>
              <a:t>?</a:t>
            </a:r>
            <a:endParaRPr lang="nl-NL">
              <a:solidFill>
                <a:srgbClr val="00406E"/>
              </a:solidFill>
              <a:effectLst/>
              <a:latin typeface="Plus Jakarta Sans" pitchFamily="2" charset="77"/>
            </a:endParaRPr>
          </a:p>
        </p:txBody>
      </p:sp>
    </p:spTree>
    <p:extLst>
      <p:ext uri="{BB962C8B-B14F-4D97-AF65-F5344CB8AC3E}">
        <p14:creationId xmlns:p14="http://schemas.microsoft.com/office/powerpoint/2010/main" val="1176039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EF68ADFE-2E69-3289-F9A4-068CA105FD37}"/>
              </a:ext>
            </a:extLst>
          </p:cNvPr>
          <p:cNvSpPr>
            <a:spLocks noGrp="1"/>
          </p:cNvSpPr>
          <p:nvPr>
            <p:ph type="sldNum" sz="quarter" idx="12"/>
          </p:nvPr>
        </p:nvSpPr>
        <p:spPr>
          <a:xfrm>
            <a:off x="8610600" y="6106976"/>
            <a:ext cx="2928730" cy="628788"/>
          </a:xfrm>
          <a:prstGeom prst="rect">
            <a:avLst/>
          </a:prstGeom>
        </p:spPr>
        <p:txBody>
          <a:bodyPr/>
          <a:lstStyle>
            <a:lvl1pPr algn="r">
              <a:defRPr sz="1200" b="1" i="0">
                <a:solidFill>
                  <a:srgbClr val="82B24A"/>
                </a:solidFill>
                <a:latin typeface="Plus Jakarta Sans ExtraBold" pitchFamily="2" charset="77"/>
                <a:cs typeface="Plus Jakarta Sans ExtraBold" pitchFamily="2" charset="77"/>
              </a:defRPr>
            </a:lvl1pPr>
          </a:lstStyle>
          <a:p>
            <a:fld id="{191E7A87-C60C-0D44-B18B-BBAB99C01650}" type="slidenum">
              <a:rPr lang="nl-NL" smtClean="0"/>
              <a:pPr/>
              <a:t>‹nr.›</a:t>
            </a:fld>
            <a:endParaRPr lang="nl-NL"/>
          </a:p>
        </p:txBody>
      </p:sp>
      <p:sp>
        <p:nvSpPr>
          <p:cNvPr id="15" name="Tijdelijke aanduiding voor tekst 13">
            <a:extLst>
              <a:ext uri="{FF2B5EF4-FFF2-40B4-BE49-F238E27FC236}">
                <a16:creationId xmlns:a16="http://schemas.microsoft.com/office/drawing/2014/main" id="{82C0D003-BB0C-6EE8-7D50-01A38C581772}"/>
              </a:ext>
            </a:extLst>
          </p:cNvPr>
          <p:cNvSpPr>
            <a:spLocks noGrp="1"/>
          </p:cNvSpPr>
          <p:nvPr>
            <p:ph type="body" sz="quarter" idx="17" hasCustomPrompt="1"/>
          </p:nvPr>
        </p:nvSpPr>
        <p:spPr>
          <a:xfrm>
            <a:off x="1262269" y="2141882"/>
            <a:ext cx="3937129" cy="300376"/>
          </a:xfrm>
          <a:prstGeom prst="rect">
            <a:avLst/>
          </a:prstGeom>
        </p:spPr>
        <p:txBody>
          <a:bodyPr/>
          <a:lstStyle>
            <a:lvl1pPr marL="0" indent="0">
              <a:buNone/>
              <a:defRPr sz="1100" b="1" i="0">
                <a:solidFill>
                  <a:srgbClr val="00406E"/>
                </a:solidFill>
                <a:latin typeface="Plus Jakarta Sans ExtraBold" pitchFamily="2" charset="77"/>
                <a:cs typeface="Plus Jakarta Sans ExtraBold" pitchFamily="2" charset="77"/>
              </a:defRPr>
            </a:lvl1pPr>
            <a:lvl2pPr>
              <a:defRPr sz="900"/>
            </a:lvl2pPr>
            <a:lvl3pPr>
              <a:defRPr sz="900"/>
            </a:lvl3pPr>
            <a:lvl4pPr>
              <a:defRPr sz="900"/>
            </a:lvl4pPr>
            <a:lvl5pPr>
              <a:defRPr sz="900"/>
            </a:lvl5pPr>
          </a:lstStyle>
          <a:p>
            <a:pPr lvl="0"/>
            <a:r>
              <a:rPr lang="nl-NL"/>
              <a:t>Arno Bronkhorst • Bestuurder</a:t>
            </a:r>
          </a:p>
        </p:txBody>
      </p:sp>
      <p:sp>
        <p:nvSpPr>
          <p:cNvPr id="16" name="Tijdelijke aanduiding voor inhoud 2">
            <a:extLst>
              <a:ext uri="{FF2B5EF4-FFF2-40B4-BE49-F238E27FC236}">
                <a16:creationId xmlns:a16="http://schemas.microsoft.com/office/drawing/2014/main" id="{AF18AC12-7AB7-6F80-38CB-85FB0653CED1}"/>
              </a:ext>
            </a:extLst>
          </p:cNvPr>
          <p:cNvSpPr>
            <a:spLocks noGrp="1"/>
          </p:cNvSpPr>
          <p:nvPr>
            <p:ph idx="13" hasCustomPrompt="1"/>
          </p:nvPr>
        </p:nvSpPr>
        <p:spPr>
          <a:xfrm>
            <a:off x="5645426" y="2298526"/>
            <a:ext cx="5284303" cy="3405036"/>
          </a:xfrm>
          <a:custGeom>
            <a:avLst/>
            <a:gdLst>
              <a:gd name="connsiteX0" fmla="*/ 0 w 5284303"/>
              <a:gd name="connsiteY0" fmla="*/ 0 h 3349486"/>
              <a:gd name="connsiteX1" fmla="*/ 5284303 w 5284303"/>
              <a:gd name="connsiteY1" fmla="*/ 0 h 3349486"/>
              <a:gd name="connsiteX2" fmla="*/ 5284303 w 5284303"/>
              <a:gd name="connsiteY2" fmla="*/ 3349486 h 3349486"/>
              <a:gd name="connsiteX3" fmla="*/ 0 w 5284303"/>
              <a:gd name="connsiteY3" fmla="*/ 3349486 h 3349486"/>
              <a:gd name="connsiteX4" fmla="*/ 0 w 5284303"/>
              <a:gd name="connsiteY4" fmla="*/ 0 h 3349486"/>
              <a:gd name="connsiteX0" fmla="*/ 0 w 5284303"/>
              <a:gd name="connsiteY0" fmla="*/ 0 h 3349486"/>
              <a:gd name="connsiteX1" fmla="*/ 3141958 w 5284303"/>
              <a:gd name="connsiteY1" fmla="*/ 1193 h 3349486"/>
              <a:gd name="connsiteX2" fmla="*/ 5284303 w 5284303"/>
              <a:gd name="connsiteY2" fmla="*/ 0 h 3349486"/>
              <a:gd name="connsiteX3" fmla="*/ 5284303 w 5284303"/>
              <a:gd name="connsiteY3" fmla="*/ 3349486 h 3349486"/>
              <a:gd name="connsiteX4" fmla="*/ 0 w 5284303"/>
              <a:gd name="connsiteY4" fmla="*/ 3349486 h 3349486"/>
              <a:gd name="connsiteX5" fmla="*/ 0 w 5284303"/>
              <a:gd name="connsiteY5" fmla="*/ 0 h 3349486"/>
              <a:gd name="connsiteX0" fmla="*/ 0 w 5284303"/>
              <a:gd name="connsiteY0" fmla="*/ 0 h 3349486"/>
              <a:gd name="connsiteX1" fmla="*/ 3141958 w 5284303"/>
              <a:gd name="connsiteY1" fmla="*/ 1193 h 3349486"/>
              <a:gd name="connsiteX2" fmla="*/ 5284303 w 5284303"/>
              <a:gd name="connsiteY2" fmla="*/ 0 h 3349486"/>
              <a:gd name="connsiteX3" fmla="*/ 5272510 w 5284303"/>
              <a:gd name="connsiteY3" fmla="*/ 1418513 h 3349486"/>
              <a:gd name="connsiteX4" fmla="*/ 5284303 w 5284303"/>
              <a:gd name="connsiteY4" fmla="*/ 3349486 h 3349486"/>
              <a:gd name="connsiteX5" fmla="*/ 0 w 5284303"/>
              <a:gd name="connsiteY5" fmla="*/ 3349486 h 3349486"/>
              <a:gd name="connsiteX6" fmla="*/ 0 w 5284303"/>
              <a:gd name="connsiteY6" fmla="*/ 0 h 3349486"/>
              <a:gd name="connsiteX0" fmla="*/ 0 w 5284303"/>
              <a:gd name="connsiteY0" fmla="*/ 0 h 3349486"/>
              <a:gd name="connsiteX1" fmla="*/ 3141958 w 5284303"/>
              <a:gd name="connsiteY1" fmla="*/ 1193 h 3349486"/>
              <a:gd name="connsiteX2" fmla="*/ 3711535 w 5284303"/>
              <a:gd name="connsiteY2" fmla="*/ 1124712 h 3349486"/>
              <a:gd name="connsiteX3" fmla="*/ 5272510 w 5284303"/>
              <a:gd name="connsiteY3" fmla="*/ 1418513 h 3349486"/>
              <a:gd name="connsiteX4" fmla="*/ 5284303 w 5284303"/>
              <a:gd name="connsiteY4" fmla="*/ 3349486 h 3349486"/>
              <a:gd name="connsiteX5" fmla="*/ 0 w 5284303"/>
              <a:gd name="connsiteY5" fmla="*/ 3349486 h 3349486"/>
              <a:gd name="connsiteX6" fmla="*/ 0 w 5284303"/>
              <a:gd name="connsiteY6" fmla="*/ 0 h 3349486"/>
              <a:gd name="connsiteX0" fmla="*/ 0 w 5284303"/>
              <a:gd name="connsiteY0" fmla="*/ 0 h 3349486"/>
              <a:gd name="connsiteX1" fmla="*/ 3141958 w 5284303"/>
              <a:gd name="connsiteY1" fmla="*/ 1193 h 3349486"/>
              <a:gd name="connsiteX2" fmla="*/ 3711535 w 5284303"/>
              <a:gd name="connsiteY2" fmla="*/ 1124712 h 3349486"/>
              <a:gd name="connsiteX3" fmla="*/ 5272510 w 5284303"/>
              <a:gd name="connsiteY3" fmla="*/ 1418513 h 3349486"/>
              <a:gd name="connsiteX4" fmla="*/ 5284303 w 5284303"/>
              <a:gd name="connsiteY4" fmla="*/ 3349486 h 3349486"/>
              <a:gd name="connsiteX5" fmla="*/ 0 w 5284303"/>
              <a:gd name="connsiteY5" fmla="*/ 3349486 h 3349486"/>
              <a:gd name="connsiteX6" fmla="*/ 0 w 5284303"/>
              <a:gd name="connsiteY6" fmla="*/ 0 h 3349486"/>
              <a:gd name="connsiteX0" fmla="*/ 0 w 5284303"/>
              <a:gd name="connsiteY0" fmla="*/ 0 h 3349486"/>
              <a:gd name="connsiteX1" fmla="*/ 3141958 w 5284303"/>
              <a:gd name="connsiteY1" fmla="*/ 1193 h 3349486"/>
              <a:gd name="connsiteX2" fmla="*/ 3711535 w 5284303"/>
              <a:gd name="connsiteY2" fmla="*/ 1124712 h 3349486"/>
              <a:gd name="connsiteX3" fmla="*/ 5272510 w 5284303"/>
              <a:gd name="connsiteY3" fmla="*/ 1418513 h 3349486"/>
              <a:gd name="connsiteX4" fmla="*/ 5284303 w 5284303"/>
              <a:gd name="connsiteY4" fmla="*/ 3349486 h 3349486"/>
              <a:gd name="connsiteX5" fmla="*/ 0 w 5284303"/>
              <a:gd name="connsiteY5" fmla="*/ 3349486 h 3349486"/>
              <a:gd name="connsiteX6" fmla="*/ 0 w 5284303"/>
              <a:gd name="connsiteY6" fmla="*/ 0 h 3349486"/>
              <a:gd name="connsiteX0" fmla="*/ 0 w 5284303"/>
              <a:gd name="connsiteY0" fmla="*/ 0 h 3349486"/>
              <a:gd name="connsiteX1" fmla="*/ 3141958 w 5284303"/>
              <a:gd name="connsiteY1" fmla="*/ 1193 h 3349486"/>
              <a:gd name="connsiteX2" fmla="*/ 3711535 w 5284303"/>
              <a:gd name="connsiteY2" fmla="*/ 1124712 h 3349486"/>
              <a:gd name="connsiteX3" fmla="*/ 5272510 w 5284303"/>
              <a:gd name="connsiteY3" fmla="*/ 1418513 h 3349486"/>
              <a:gd name="connsiteX4" fmla="*/ 5284303 w 5284303"/>
              <a:gd name="connsiteY4" fmla="*/ 3349486 h 3349486"/>
              <a:gd name="connsiteX5" fmla="*/ 0 w 5284303"/>
              <a:gd name="connsiteY5" fmla="*/ 3349486 h 3349486"/>
              <a:gd name="connsiteX6" fmla="*/ 0 w 5284303"/>
              <a:gd name="connsiteY6" fmla="*/ 0 h 3349486"/>
              <a:gd name="connsiteX0" fmla="*/ 0 w 5284303"/>
              <a:gd name="connsiteY0" fmla="*/ 0 h 3349486"/>
              <a:gd name="connsiteX1" fmla="*/ 3141958 w 5284303"/>
              <a:gd name="connsiteY1" fmla="*/ 1193 h 3349486"/>
              <a:gd name="connsiteX2" fmla="*/ 3766399 w 5284303"/>
              <a:gd name="connsiteY2" fmla="*/ 1261872 h 3349486"/>
              <a:gd name="connsiteX3" fmla="*/ 5272510 w 5284303"/>
              <a:gd name="connsiteY3" fmla="*/ 1418513 h 3349486"/>
              <a:gd name="connsiteX4" fmla="*/ 5284303 w 5284303"/>
              <a:gd name="connsiteY4" fmla="*/ 3349486 h 3349486"/>
              <a:gd name="connsiteX5" fmla="*/ 0 w 5284303"/>
              <a:gd name="connsiteY5" fmla="*/ 3349486 h 3349486"/>
              <a:gd name="connsiteX6" fmla="*/ 0 w 5284303"/>
              <a:gd name="connsiteY6" fmla="*/ 0 h 3349486"/>
              <a:gd name="connsiteX0" fmla="*/ 0 w 5284303"/>
              <a:gd name="connsiteY0" fmla="*/ 0 h 3349486"/>
              <a:gd name="connsiteX1" fmla="*/ 3141958 w 5284303"/>
              <a:gd name="connsiteY1" fmla="*/ 1193 h 3349486"/>
              <a:gd name="connsiteX2" fmla="*/ 3766399 w 5284303"/>
              <a:gd name="connsiteY2" fmla="*/ 1261872 h 3349486"/>
              <a:gd name="connsiteX3" fmla="*/ 5272510 w 5284303"/>
              <a:gd name="connsiteY3" fmla="*/ 1619681 h 3349486"/>
              <a:gd name="connsiteX4" fmla="*/ 5284303 w 5284303"/>
              <a:gd name="connsiteY4" fmla="*/ 3349486 h 3349486"/>
              <a:gd name="connsiteX5" fmla="*/ 0 w 5284303"/>
              <a:gd name="connsiteY5" fmla="*/ 3349486 h 3349486"/>
              <a:gd name="connsiteX6" fmla="*/ 0 w 5284303"/>
              <a:gd name="connsiteY6" fmla="*/ 0 h 334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4303" h="3349486">
                <a:moveTo>
                  <a:pt x="0" y="0"/>
                </a:moveTo>
                <a:lnTo>
                  <a:pt x="3141958" y="1193"/>
                </a:lnTo>
                <a:cubicBezTo>
                  <a:pt x="3166187" y="691565"/>
                  <a:pt x="3411307" y="992124"/>
                  <a:pt x="3766399" y="1261872"/>
                </a:cubicBezTo>
                <a:cubicBezTo>
                  <a:pt x="4121491" y="1531620"/>
                  <a:pt x="4781782" y="1623789"/>
                  <a:pt x="5272510" y="1619681"/>
                </a:cubicBezTo>
                <a:lnTo>
                  <a:pt x="5284303" y="3349486"/>
                </a:lnTo>
                <a:lnTo>
                  <a:pt x="0" y="3349486"/>
                </a:lnTo>
                <a:lnTo>
                  <a:pt x="0" y="0"/>
                </a:lnTo>
                <a:close/>
              </a:path>
            </a:pathLst>
          </a:custGeom>
        </p:spPr>
        <p:txBody>
          <a:bodyPr wrap="square" lIns="0" tIns="0" rIns="0" bIns="0">
            <a:noAutofit/>
          </a:bodyPr>
          <a:lstStyle>
            <a:lvl1pPr marL="0" indent="0">
              <a:lnSpc>
                <a:spcPts val="2400"/>
              </a:lnSpc>
              <a:spcBef>
                <a:spcPts val="0"/>
              </a:spcBef>
              <a:buNone/>
              <a:defRPr sz="1500" b="0" i="0">
                <a:solidFill>
                  <a:srgbClr val="00406E"/>
                </a:solidFill>
                <a:latin typeface="Plus Jakarta Sans" pitchFamily="2" charset="77"/>
                <a:cs typeface="Plus Jakarta Sans" pitchFamily="2" charset="77"/>
              </a:defRPr>
            </a:lvl1pPr>
          </a:lstStyle>
          <a:p>
            <a:r>
              <a:rPr lang="nl-NL" err="1">
                <a:solidFill>
                  <a:srgbClr val="00406E"/>
                </a:solidFill>
                <a:effectLst/>
                <a:latin typeface="Plus Jakarta Sans" pitchFamily="2" charset="77"/>
              </a:rPr>
              <a:t>Lorem</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ipsum</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dolor</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sit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amet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consect</a:t>
            </a:r>
            <a:br>
              <a:rPr lang="nl-NL">
                <a:solidFill>
                  <a:srgbClr val="00406E"/>
                </a:solidFill>
                <a:effectLst/>
                <a:latin typeface="Plus Jakarta Sans" pitchFamily="2" charset="77"/>
              </a:rPr>
            </a:br>
            <a:r>
              <a:rPr lang="nl-NL" err="1">
                <a:solidFill>
                  <a:srgbClr val="00406E"/>
                </a:solidFill>
                <a:effectLst/>
                <a:latin typeface="Plus Jakarta Sans" pitchFamily="2" charset="77"/>
              </a:rPr>
              <a:t>etur</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adipiscing</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elit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sed</a:t>
            </a:r>
            <a:r>
              <a:rPr lang="nl-NL">
                <a:solidFill>
                  <a:srgbClr val="00406E"/>
                </a:solidFill>
                <a:effectLst/>
                <a:latin typeface="Plus Jakarta Sans" pitchFamily="2" charset="77"/>
              </a:rPr>
              <a:t> do </a:t>
            </a:r>
            <a:r>
              <a:rPr lang="nl-NL" err="1">
                <a:solidFill>
                  <a:srgbClr val="00406E"/>
                </a:solidFill>
                <a:effectLst/>
                <a:latin typeface="Plus Jakarta Sans" pitchFamily="2" charset="77"/>
              </a:rPr>
              <a:t>eiusmod</a:t>
            </a:r>
            <a:r>
              <a:rPr lang="nl-NL">
                <a:solidFill>
                  <a:srgbClr val="00406E"/>
                </a:solidFill>
                <a:effectLst/>
                <a:latin typeface="Plus Jakarta Sans" pitchFamily="2" charset="77"/>
              </a:rPr>
              <a:t> </a:t>
            </a:r>
            <a:br>
              <a:rPr lang="nl-NL">
                <a:solidFill>
                  <a:srgbClr val="00406E"/>
                </a:solidFill>
                <a:effectLst/>
                <a:latin typeface="Plus Jakarta Sans" pitchFamily="2" charset="77"/>
              </a:rPr>
            </a:br>
            <a:r>
              <a:rPr lang="nl-NL" err="1">
                <a:solidFill>
                  <a:srgbClr val="00406E"/>
                </a:solidFill>
                <a:effectLst/>
                <a:latin typeface="Plus Jakarta Sans" pitchFamily="2" charset="77"/>
              </a:rPr>
              <a:t>tempor</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incididunt</a:t>
            </a:r>
            <a:r>
              <a:rPr lang="nl-NL">
                <a:solidFill>
                  <a:srgbClr val="00406E"/>
                </a:solidFill>
                <a:effectLst/>
                <a:latin typeface="Plus Jakarta Sans" pitchFamily="2" charset="77"/>
              </a:rPr>
              <a:t> ut </a:t>
            </a:r>
            <a:r>
              <a:rPr lang="nl-NL" err="1">
                <a:solidFill>
                  <a:srgbClr val="00406E"/>
                </a:solidFill>
                <a:effectLst/>
                <a:latin typeface="Plus Jakarta Sans" pitchFamily="2" charset="77"/>
              </a:rPr>
              <a:t>labore</a:t>
            </a:r>
            <a:r>
              <a:rPr lang="nl-NL">
                <a:solidFill>
                  <a:srgbClr val="00406E"/>
                </a:solidFill>
                <a:effectLst/>
                <a:latin typeface="Plus Jakarta Sans" pitchFamily="2" charset="77"/>
              </a:rPr>
              <a:t> et </a:t>
            </a:r>
            <a:r>
              <a:rPr lang="nl-NL" err="1">
                <a:solidFill>
                  <a:srgbClr val="00406E"/>
                </a:solidFill>
                <a:effectLst/>
                <a:latin typeface="Plus Jakarta Sans" pitchFamily="2" charset="77"/>
              </a:rPr>
              <a:t>dolore</a:t>
            </a:r>
            <a:r>
              <a:rPr lang="nl-NL">
                <a:solidFill>
                  <a:srgbClr val="00406E"/>
                </a:solidFill>
                <a:effectLst/>
                <a:latin typeface="Plus Jakarta Sans" pitchFamily="2" charset="77"/>
              </a:rPr>
              <a:t> </a:t>
            </a:r>
            <a:br>
              <a:rPr lang="nl-NL">
                <a:solidFill>
                  <a:srgbClr val="00406E"/>
                </a:solidFill>
                <a:effectLst/>
                <a:latin typeface="Plus Jakarta Sans" pitchFamily="2" charset="77"/>
              </a:rPr>
            </a:br>
            <a:r>
              <a:rPr lang="nl-NL">
                <a:solidFill>
                  <a:srgbClr val="00406E"/>
                </a:solidFill>
                <a:effectLst/>
                <a:latin typeface="Plus Jakarta Sans" pitchFamily="2" charset="77"/>
              </a:rPr>
              <a:t>magna </a:t>
            </a:r>
            <a:r>
              <a:rPr lang="nl-NL" err="1">
                <a:solidFill>
                  <a:srgbClr val="00406E"/>
                </a:solidFill>
                <a:effectLst/>
                <a:latin typeface="Plus Jakarta Sans" pitchFamily="2" charset="77"/>
              </a:rPr>
              <a:t>aliqua</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laboris</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nisi</a:t>
            </a:r>
            <a:r>
              <a:rPr lang="nl-NL">
                <a:solidFill>
                  <a:srgbClr val="00406E"/>
                </a:solidFill>
                <a:effectLst/>
                <a:latin typeface="Plus Jakarta Sans" pitchFamily="2" charset="77"/>
              </a:rPr>
              <a:t> ut </a:t>
            </a:r>
            <a:r>
              <a:rPr lang="nl-NL" err="1">
                <a:solidFill>
                  <a:srgbClr val="00406E"/>
                </a:solidFill>
                <a:effectLst/>
                <a:latin typeface="Plus Jakarta Sans" pitchFamily="2" charset="77"/>
              </a:rPr>
              <a:t>aliquip</a:t>
            </a:r>
            <a:r>
              <a:rPr lang="nl-NL">
                <a:solidFill>
                  <a:srgbClr val="00406E"/>
                </a:solidFill>
                <a:effectLst/>
                <a:latin typeface="Plus Jakarta Sans" pitchFamily="2" charset="77"/>
              </a:rPr>
              <a:t> ex </a:t>
            </a:r>
            <a:r>
              <a:rPr lang="nl-NL" err="1">
                <a:solidFill>
                  <a:srgbClr val="00406E"/>
                </a:solidFill>
                <a:effectLst/>
                <a:latin typeface="Plus Jakarta Sans" pitchFamily="2" charset="77"/>
              </a:rPr>
              <a:t>ea</a:t>
            </a:r>
            <a:r>
              <a:rPr lang="nl-NL">
                <a:solidFill>
                  <a:srgbClr val="00406E"/>
                </a:solidFill>
                <a:effectLst/>
                <a:latin typeface="Plus Jakarta Sans" pitchFamily="2" charset="77"/>
              </a:rPr>
              <a:t> </a:t>
            </a:r>
            <a:br>
              <a:rPr lang="nl-NL">
                <a:solidFill>
                  <a:srgbClr val="00406E"/>
                </a:solidFill>
                <a:effectLst/>
                <a:latin typeface="Plus Jakarta Sans" pitchFamily="2" charset="77"/>
              </a:rPr>
            </a:br>
            <a:r>
              <a:rPr lang="nl-NL" err="1">
                <a:solidFill>
                  <a:srgbClr val="00406E"/>
                </a:solidFill>
                <a:effectLst/>
                <a:latin typeface="Plus Jakarta Sans" pitchFamily="2" charset="77"/>
              </a:rPr>
              <a:t>coirure</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dolor</a:t>
            </a:r>
            <a:r>
              <a:rPr lang="nl-NL">
                <a:solidFill>
                  <a:srgbClr val="00406E"/>
                </a:solidFill>
                <a:effectLst/>
                <a:latin typeface="Plus Jakarta Sans" pitchFamily="2" charset="77"/>
              </a:rPr>
              <a:t> in </a:t>
            </a:r>
            <a:r>
              <a:rPr lang="nl-NL" err="1">
                <a:solidFill>
                  <a:srgbClr val="00406E"/>
                </a:solidFill>
                <a:effectLst/>
                <a:latin typeface="Plus Jakarta Sans" pitchFamily="2" charset="77"/>
              </a:rPr>
              <a:t>reprehenderit</a:t>
            </a:r>
            <a:r>
              <a:rPr lang="nl-NL">
                <a:solidFill>
                  <a:srgbClr val="00406E"/>
                </a:solidFill>
                <a:effectLst/>
                <a:latin typeface="Plus Jakarta Sans" pitchFamily="2" charset="77"/>
              </a:rPr>
              <a:t> in </a:t>
            </a:r>
            <a:r>
              <a:rPr lang="nl-NL" err="1">
                <a:solidFill>
                  <a:srgbClr val="00406E"/>
                </a:solidFill>
                <a:effectLst/>
                <a:latin typeface="Plus Jakarta Sans" pitchFamily="2" charset="77"/>
              </a:rPr>
              <a:t>voluptate</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velit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esse</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cillum</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dolore</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eu</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fugiat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nulla</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pariatur</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Excepteur</a:t>
            </a:r>
            <a:r>
              <a:rPr lang="nl-NL">
                <a:solidFill>
                  <a:srgbClr val="00406E"/>
                </a:solidFill>
                <a:effectLst/>
                <a:latin typeface="Plus Jakarta Sans" pitchFamily="2" charset="77"/>
              </a:rPr>
              <a:t> sint </a:t>
            </a:r>
            <a:r>
              <a:rPr lang="nl-NL" err="1">
                <a:solidFill>
                  <a:srgbClr val="00406E"/>
                </a:solidFill>
                <a:effectLst/>
                <a:latin typeface="Plus Jakarta Sans" pitchFamily="2" charset="77"/>
              </a:rPr>
              <a:t>occaecat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cupidatat</a:t>
            </a:r>
            <a:r>
              <a:rPr lang="nl-NL">
                <a:solidFill>
                  <a:srgbClr val="00406E"/>
                </a:solidFill>
                <a:effectLst/>
                <a:latin typeface="Plus Jakarta Sans" pitchFamily="2" charset="77"/>
              </a:rPr>
              <a:t> non </a:t>
            </a:r>
            <a:r>
              <a:rPr lang="nl-NL" err="1">
                <a:solidFill>
                  <a:srgbClr val="00406E"/>
                </a:solidFill>
                <a:effectLst/>
                <a:latin typeface="Plus Jakarta Sans" pitchFamily="2" charset="77"/>
              </a:rPr>
              <a:t>proidentsunt</a:t>
            </a:r>
            <a:r>
              <a:rPr lang="nl-NL">
                <a:solidFill>
                  <a:srgbClr val="00406E"/>
                </a:solidFill>
                <a:effectLst/>
                <a:latin typeface="Plus Jakarta Sans" pitchFamily="2" charset="77"/>
              </a:rPr>
              <a:t> in culpa </a:t>
            </a:r>
            <a:r>
              <a:rPr lang="nl-NL" err="1">
                <a:solidFill>
                  <a:srgbClr val="00406E"/>
                </a:solidFill>
                <a:effectLst/>
                <a:latin typeface="Plus Jakarta Sans" pitchFamily="2" charset="77"/>
              </a:rPr>
              <a:t>qui</a:t>
            </a:r>
            <a:r>
              <a:rPr lang="nl-NL">
                <a:solidFill>
                  <a:srgbClr val="00406E"/>
                </a:solidFill>
                <a:effectLst/>
                <a:latin typeface="Plus Jakarta Sans" pitchFamily="2" charset="77"/>
              </a:rPr>
              <a:t> officia d </a:t>
            </a:r>
            <a:r>
              <a:rPr lang="nl-NL" err="1">
                <a:solidFill>
                  <a:srgbClr val="00406E"/>
                </a:solidFill>
                <a:effectLst/>
                <a:latin typeface="Plus Jakarta Sans" pitchFamily="2" charset="77"/>
              </a:rPr>
              <a:t>tempor</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incididunt</a:t>
            </a:r>
            <a:r>
              <a:rPr lang="nl-NL">
                <a:solidFill>
                  <a:srgbClr val="00406E"/>
                </a:solidFill>
                <a:effectLst/>
                <a:latin typeface="Plus Jakarta Sans" pitchFamily="2" charset="77"/>
              </a:rPr>
              <a:t> ut </a:t>
            </a:r>
            <a:r>
              <a:rPr lang="nl-NL" err="1">
                <a:solidFill>
                  <a:srgbClr val="00406E"/>
                </a:solidFill>
                <a:effectLst/>
                <a:latin typeface="Plus Jakarta Sans" pitchFamily="2" charset="77"/>
              </a:rPr>
              <a:t>labore</a:t>
            </a:r>
            <a:r>
              <a:rPr lang="nl-NL">
                <a:solidFill>
                  <a:srgbClr val="00406E"/>
                </a:solidFill>
                <a:effectLst/>
                <a:latin typeface="Plus Jakarta Sans" pitchFamily="2" charset="77"/>
              </a:rPr>
              <a:t> et </a:t>
            </a:r>
            <a:r>
              <a:rPr lang="nl-NL" err="1">
                <a:solidFill>
                  <a:srgbClr val="00406E"/>
                </a:solidFill>
                <a:effectLst/>
                <a:latin typeface="Plus Jakarta Sans" pitchFamily="2" charset="77"/>
              </a:rPr>
              <a:t>dolorerunt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mollit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anim</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id</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est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laborum</a:t>
            </a:r>
            <a:r>
              <a:rPr lang="nl-NL">
                <a:solidFill>
                  <a:srgbClr val="00406E"/>
                </a:solidFill>
                <a:effectLst/>
                <a:latin typeface="Plus Jakarta Sans" pitchFamily="2" charset="77"/>
              </a:rPr>
              <a:t>.</a:t>
            </a:r>
          </a:p>
          <a:p>
            <a:r>
              <a:rPr lang="nl-NL" b="1">
                <a:solidFill>
                  <a:srgbClr val="00406E"/>
                </a:solidFill>
                <a:effectLst/>
                <a:latin typeface="Plus Jakarta Sans" pitchFamily="2" charset="77"/>
              </a:rPr>
              <a:t>Duis </a:t>
            </a:r>
            <a:r>
              <a:rPr lang="nl-NL" b="1" err="1">
                <a:solidFill>
                  <a:srgbClr val="00406E"/>
                </a:solidFill>
                <a:effectLst/>
                <a:latin typeface="Plus Jakarta Sans" pitchFamily="2" charset="77"/>
              </a:rPr>
              <a:t>aute</a:t>
            </a:r>
            <a:r>
              <a:rPr lang="nl-NL" b="1">
                <a:solidFill>
                  <a:srgbClr val="00406E"/>
                </a:solidFill>
                <a:effectLst/>
                <a:latin typeface="Plus Jakarta Sans" pitchFamily="2" charset="77"/>
              </a:rPr>
              <a:t> </a:t>
            </a:r>
            <a:r>
              <a:rPr lang="nl-NL" b="1" err="1">
                <a:solidFill>
                  <a:srgbClr val="00406E"/>
                </a:solidFill>
                <a:effectLst/>
                <a:latin typeface="Plus Jakarta Sans" pitchFamily="2" charset="77"/>
              </a:rPr>
              <a:t>irure</a:t>
            </a:r>
            <a:r>
              <a:rPr lang="nl-NL" b="1">
                <a:solidFill>
                  <a:srgbClr val="00406E"/>
                </a:solidFill>
                <a:effectLst/>
                <a:latin typeface="Plus Jakarta Sans" pitchFamily="2" charset="77"/>
              </a:rPr>
              <a:t> te </a:t>
            </a:r>
            <a:r>
              <a:rPr lang="nl-NL" b="1" err="1">
                <a:solidFill>
                  <a:srgbClr val="00406E"/>
                </a:solidFill>
                <a:effectLst/>
                <a:latin typeface="Plus Jakarta Sans" pitchFamily="2" charset="77"/>
              </a:rPr>
              <a:t>cillum</a:t>
            </a:r>
            <a:r>
              <a:rPr lang="nl-NL" b="1">
                <a:solidFill>
                  <a:srgbClr val="00406E"/>
                </a:solidFill>
                <a:effectLst/>
                <a:latin typeface="Plus Jakarta Sans" pitchFamily="2" charset="77"/>
              </a:rPr>
              <a:t> </a:t>
            </a:r>
            <a:r>
              <a:rPr lang="nl-NL" b="1" err="1">
                <a:solidFill>
                  <a:srgbClr val="00406E"/>
                </a:solidFill>
                <a:effectLst/>
                <a:latin typeface="Plus Jakarta Sans" pitchFamily="2" charset="77"/>
              </a:rPr>
              <a:t>dolore</a:t>
            </a:r>
            <a:r>
              <a:rPr lang="nl-NL" b="1">
                <a:solidFill>
                  <a:srgbClr val="00406E"/>
                </a:solidFill>
                <a:effectLst/>
                <a:latin typeface="Plus Jakarta Sans" pitchFamily="2" charset="77"/>
              </a:rPr>
              <a:t> </a:t>
            </a:r>
            <a:r>
              <a:rPr lang="nl-NL" b="1" err="1">
                <a:solidFill>
                  <a:srgbClr val="00406E"/>
                </a:solidFill>
                <a:effectLst/>
                <a:latin typeface="Plus Jakarta Sans" pitchFamily="2" charset="77"/>
              </a:rPr>
              <a:t>eu</a:t>
            </a:r>
            <a:r>
              <a:rPr lang="nl-NL" b="1">
                <a:solidFill>
                  <a:srgbClr val="00406E"/>
                </a:solidFill>
                <a:effectLst/>
                <a:latin typeface="Plus Jakarta Sans" pitchFamily="2" charset="77"/>
              </a:rPr>
              <a:t>?</a:t>
            </a:r>
            <a:endParaRPr lang="nl-NL">
              <a:solidFill>
                <a:srgbClr val="00406E"/>
              </a:solidFill>
              <a:effectLst/>
              <a:latin typeface="Plus Jakarta Sans" pitchFamily="2" charset="77"/>
            </a:endParaRPr>
          </a:p>
        </p:txBody>
      </p:sp>
      <p:sp>
        <p:nvSpPr>
          <p:cNvPr id="10" name="Tijdelijke aanduiding voor tekst 9">
            <a:extLst>
              <a:ext uri="{FF2B5EF4-FFF2-40B4-BE49-F238E27FC236}">
                <a16:creationId xmlns:a16="http://schemas.microsoft.com/office/drawing/2014/main" id="{2A40FE89-C767-43AB-9943-BF8A858078D0}"/>
              </a:ext>
            </a:extLst>
          </p:cNvPr>
          <p:cNvSpPr>
            <a:spLocks noGrp="1"/>
          </p:cNvSpPr>
          <p:nvPr>
            <p:ph type="body" sz="quarter" idx="18" hasCustomPrompt="1"/>
          </p:nvPr>
        </p:nvSpPr>
        <p:spPr>
          <a:xfrm>
            <a:off x="1262063" y="2648255"/>
            <a:ext cx="3937336" cy="2878138"/>
          </a:xfrm>
          <a:prstGeom prst="rect">
            <a:avLst/>
          </a:prstGeom>
        </p:spPr>
        <p:txBody>
          <a:bodyPr/>
          <a:lstStyle>
            <a:lvl1pPr marL="0" indent="0">
              <a:lnSpc>
                <a:spcPts val="2600"/>
              </a:lnSpc>
              <a:spcBef>
                <a:spcPts val="0"/>
              </a:spcBef>
              <a:buNone/>
              <a:defRPr sz="2300" b="1" i="0">
                <a:solidFill>
                  <a:srgbClr val="82B24A"/>
                </a:solidFill>
                <a:latin typeface="Plus Jakarta Sans" pitchFamily="2" charset="77"/>
                <a:cs typeface="Plus Jakarta Sans" pitchFamily="2" charset="77"/>
              </a:defRPr>
            </a:lvl1pPr>
          </a:lstStyle>
          <a:p>
            <a:pPr lvl="0"/>
            <a:r>
              <a:rPr lang="nl-NL"/>
              <a:t>Wij kijken verder. Hoe kunnen we opvoeders toerusten voor een Bijbels verantwoorde opvoeding van het kind? Hoe kunnen wij  gezamenlijk de verbondenheid met kerk en belijdenis versterken?</a:t>
            </a:r>
          </a:p>
          <a:p>
            <a:pPr lvl="0"/>
            <a:endParaRPr lang="nl-NL"/>
          </a:p>
        </p:txBody>
      </p:sp>
    </p:spTree>
    <p:extLst>
      <p:ext uri="{BB962C8B-B14F-4D97-AF65-F5344CB8AC3E}">
        <p14:creationId xmlns:p14="http://schemas.microsoft.com/office/powerpoint/2010/main" val="1442890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n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afbeelding 5">
            <a:extLst>
              <a:ext uri="{FF2B5EF4-FFF2-40B4-BE49-F238E27FC236}">
                <a16:creationId xmlns:a16="http://schemas.microsoft.com/office/drawing/2014/main" id="{0C6936E8-DC5A-5AD0-5EDD-A273F902F10A}"/>
              </a:ext>
            </a:extLst>
          </p:cNvPr>
          <p:cNvSpPr>
            <a:spLocks noGrp="1"/>
          </p:cNvSpPr>
          <p:nvPr>
            <p:ph type="pic" sz="quarter" idx="13"/>
          </p:nvPr>
        </p:nvSpPr>
        <p:spPr>
          <a:xfrm>
            <a:off x="4411502" y="1271611"/>
            <a:ext cx="7809138" cy="5617289"/>
          </a:xfrm>
          <a:custGeom>
            <a:avLst/>
            <a:gdLst>
              <a:gd name="connsiteX0" fmla="*/ 0 w 7808400"/>
              <a:gd name="connsiteY0" fmla="*/ 2798994 h 5597987"/>
              <a:gd name="connsiteX1" fmla="*/ 3904200 w 7808400"/>
              <a:gd name="connsiteY1" fmla="*/ 0 h 5597987"/>
              <a:gd name="connsiteX2" fmla="*/ 7808400 w 7808400"/>
              <a:gd name="connsiteY2" fmla="*/ 0 h 5597987"/>
              <a:gd name="connsiteX3" fmla="*/ 7808400 w 7808400"/>
              <a:gd name="connsiteY3" fmla="*/ 2798994 h 5597987"/>
              <a:gd name="connsiteX4" fmla="*/ 3904200 w 7808400"/>
              <a:gd name="connsiteY4" fmla="*/ 5597988 h 5597987"/>
              <a:gd name="connsiteX5" fmla="*/ 0 w 7808400"/>
              <a:gd name="connsiteY5" fmla="*/ 2798994 h 5597987"/>
              <a:gd name="connsiteX0" fmla="*/ 0 w 7808400"/>
              <a:gd name="connsiteY0" fmla="*/ 5621394 h 6417616"/>
              <a:gd name="connsiteX1" fmla="*/ 3904200 w 7808400"/>
              <a:gd name="connsiteY1" fmla="*/ 0 h 6417616"/>
              <a:gd name="connsiteX2" fmla="*/ 7808400 w 7808400"/>
              <a:gd name="connsiteY2" fmla="*/ 0 h 6417616"/>
              <a:gd name="connsiteX3" fmla="*/ 7808400 w 7808400"/>
              <a:gd name="connsiteY3" fmla="*/ 2798994 h 6417616"/>
              <a:gd name="connsiteX4" fmla="*/ 3904200 w 7808400"/>
              <a:gd name="connsiteY4" fmla="*/ 5597988 h 6417616"/>
              <a:gd name="connsiteX5" fmla="*/ 0 w 7808400"/>
              <a:gd name="connsiteY5" fmla="*/ 5621394 h 6417616"/>
              <a:gd name="connsiteX0" fmla="*/ 107892 w 8484158"/>
              <a:gd name="connsiteY0" fmla="*/ 5621394 h 6149017"/>
              <a:gd name="connsiteX1" fmla="*/ 4012092 w 8484158"/>
              <a:gd name="connsiteY1" fmla="*/ 0 h 6149017"/>
              <a:gd name="connsiteX2" fmla="*/ 7916292 w 8484158"/>
              <a:gd name="connsiteY2" fmla="*/ 0 h 6149017"/>
              <a:gd name="connsiteX3" fmla="*/ 7916292 w 8484158"/>
              <a:gd name="connsiteY3" fmla="*/ 2798994 h 6149017"/>
              <a:gd name="connsiteX4" fmla="*/ 7902040 w 8484158"/>
              <a:gd name="connsiteY4" fmla="*/ 5590493 h 6149017"/>
              <a:gd name="connsiteX5" fmla="*/ 107892 w 8484158"/>
              <a:gd name="connsiteY5" fmla="*/ 5621394 h 6149017"/>
              <a:gd name="connsiteX0" fmla="*/ 108896 w 8501802"/>
              <a:gd name="connsiteY0" fmla="*/ 5621394 h 6176331"/>
              <a:gd name="connsiteX1" fmla="*/ 4013096 w 8501802"/>
              <a:gd name="connsiteY1" fmla="*/ 0 h 6176331"/>
              <a:gd name="connsiteX2" fmla="*/ 7917296 w 8501802"/>
              <a:gd name="connsiteY2" fmla="*/ 0 h 6176331"/>
              <a:gd name="connsiteX3" fmla="*/ 7917296 w 8501802"/>
              <a:gd name="connsiteY3" fmla="*/ 2798994 h 6176331"/>
              <a:gd name="connsiteX4" fmla="*/ 7925529 w 8501802"/>
              <a:gd name="connsiteY4" fmla="*/ 5650454 h 6176331"/>
              <a:gd name="connsiteX5" fmla="*/ 108896 w 8501802"/>
              <a:gd name="connsiteY5" fmla="*/ 5621394 h 6176331"/>
              <a:gd name="connsiteX0" fmla="*/ 108562 w 8495908"/>
              <a:gd name="connsiteY0" fmla="*/ 5621394 h 6159094"/>
              <a:gd name="connsiteX1" fmla="*/ 4012762 w 8495908"/>
              <a:gd name="connsiteY1" fmla="*/ 0 h 6159094"/>
              <a:gd name="connsiteX2" fmla="*/ 7916962 w 8495908"/>
              <a:gd name="connsiteY2" fmla="*/ 0 h 6159094"/>
              <a:gd name="connsiteX3" fmla="*/ 7916962 w 8495908"/>
              <a:gd name="connsiteY3" fmla="*/ 2798994 h 6159094"/>
              <a:gd name="connsiteX4" fmla="*/ 7917700 w 8495908"/>
              <a:gd name="connsiteY4" fmla="*/ 5612978 h 6159094"/>
              <a:gd name="connsiteX5" fmla="*/ 108562 w 8495908"/>
              <a:gd name="connsiteY5" fmla="*/ 5621394 h 6159094"/>
              <a:gd name="connsiteX0" fmla="*/ 108562 w 8495908"/>
              <a:gd name="connsiteY0" fmla="*/ 5621394 h 6159094"/>
              <a:gd name="connsiteX1" fmla="*/ 4012762 w 8495908"/>
              <a:gd name="connsiteY1" fmla="*/ 0 h 6159094"/>
              <a:gd name="connsiteX2" fmla="*/ 7909467 w 8495908"/>
              <a:gd name="connsiteY2" fmla="*/ 1926236 h 6159094"/>
              <a:gd name="connsiteX3" fmla="*/ 7916962 w 8495908"/>
              <a:gd name="connsiteY3" fmla="*/ 2798994 h 6159094"/>
              <a:gd name="connsiteX4" fmla="*/ 7917700 w 8495908"/>
              <a:gd name="connsiteY4" fmla="*/ 5612978 h 6159094"/>
              <a:gd name="connsiteX5" fmla="*/ 108562 w 8495908"/>
              <a:gd name="connsiteY5" fmla="*/ 5621394 h 6159094"/>
              <a:gd name="connsiteX0" fmla="*/ 171518 w 8558864"/>
              <a:gd name="connsiteY0" fmla="*/ 5606404 h 6143046"/>
              <a:gd name="connsiteX1" fmla="*/ 3438636 w 8558864"/>
              <a:gd name="connsiteY1" fmla="*/ 0 h 6143046"/>
              <a:gd name="connsiteX2" fmla="*/ 7972423 w 8558864"/>
              <a:gd name="connsiteY2" fmla="*/ 1911246 h 6143046"/>
              <a:gd name="connsiteX3" fmla="*/ 7979918 w 8558864"/>
              <a:gd name="connsiteY3" fmla="*/ 2784004 h 6143046"/>
              <a:gd name="connsiteX4" fmla="*/ 7980656 w 8558864"/>
              <a:gd name="connsiteY4" fmla="*/ 5597988 h 6143046"/>
              <a:gd name="connsiteX5" fmla="*/ 171518 w 8558864"/>
              <a:gd name="connsiteY5" fmla="*/ 5606404 h 6143046"/>
              <a:gd name="connsiteX0" fmla="*/ 171518 w 8558864"/>
              <a:gd name="connsiteY0" fmla="*/ 5615448 h 6152090"/>
              <a:gd name="connsiteX1" fmla="*/ 3438636 w 8558864"/>
              <a:gd name="connsiteY1" fmla="*/ 9044 h 6152090"/>
              <a:gd name="connsiteX2" fmla="*/ 7972423 w 8558864"/>
              <a:gd name="connsiteY2" fmla="*/ 1920290 h 6152090"/>
              <a:gd name="connsiteX3" fmla="*/ 7979918 w 8558864"/>
              <a:gd name="connsiteY3" fmla="*/ 2793048 h 6152090"/>
              <a:gd name="connsiteX4" fmla="*/ 7980656 w 8558864"/>
              <a:gd name="connsiteY4" fmla="*/ 5607032 h 6152090"/>
              <a:gd name="connsiteX5" fmla="*/ 171518 w 8558864"/>
              <a:gd name="connsiteY5" fmla="*/ 5615448 h 6152090"/>
              <a:gd name="connsiteX0" fmla="*/ 146522 w 8533868"/>
              <a:gd name="connsiteY0" fmla="*/ 5615448 h 6152090"/>
              <a:gd name="connsiteX1" fmla="*/ 3413640 w 8533868"/>
              <a:gd name="connsiteY1" fmla="*/ 9044 h 6152090"/>
              <a:gd name="connsiteX2" fmla="*/ 7947427 w 8533868"/>
              <a:gd name="connsiteY2" fmla="*/ 1920290 h 6152090"/>
              <a:gd name="connsiteX3" fmla="*/ 7954922 w 8533868"/>
              <a:gd name="connsiteY3" fmla="*/ 2793048 h 6152090"/>
              <a:gd name="connsiteX4" fmla="*/ 7955660 w 8533868"/>
              <a:gd name="connsiteY4" fmla="*/ 5607032 h 6152090"/>
              <a:gd name="connsiteX5" fmla="*/ 146522 w 8533868"/>
              <a:gd name="connsiteY5" fmla="*/ 5615448 h 6152090"/>
              <a:gd name="connsiteX0" fmla="*/ 0 w 8387346"/>
              <a:gd name="connsiteY0" fmla="*/ 5615448 h 6152090"/>
              <a:gd name="connsiteX1" fmla="*/ 3267118 w 8387346"/>
              <a:gd name="connsiteY1" fmla="*/ 9044 h 6152090"/>
              <a:gd name="connsiteX2" fmla="*/ 7800905 w 8387346"/>
              <a:gd name="connsiteY2" fmla="*/ 1920290 h 6152090"/>
              <a:gd name="connsiteX3" fmla="*/ 7808400 w 8387346"/>
              <a:gd name="connsiteY3" fmla="*/ 2793048 h 6152090"/>
              <a:gd name="connsiteX4" fmla="*/ 7809138 w 8387346"/>
              <a:gd name="connsiteY4" fmla="*/ 5607032 h 6152090"/>
              <a:gd name="connsiteX5" fmla="*/ 0 w 8387346"/>
              <a:gd name="connsiteY5" fmla="*/ 5615448 h 6152090"/>
              <a:gd name="connsiteX0" fmla="*/ 0 w 8387346"/>
              <a:gd name="connsiteY0" fmla="*/ 5615448 h 6152090"/>
              <a:gd name="connsiteX1" fmla="*/ 3267118 w 8387346"/>
              <a:gd name="connsiteY1" fmla="*/ 9044 h 6152090"/>
              <a:gd name="connsiteX2" fmla="*/ 7800905 w 8387346"/>
              <a:gd name="connsiteY2" fmla="*/ 1920290 h 6152090"/>
              <a:gd name="connsiteX3" fmla="*/ 7808400 w 8387346"/>
              <a:gd name="connsiteY3" fmla="*/ 2793048 h 6152090"/>
              <a:gd name="connsiteX4" fmla="*/ 7809138 w 8387346"/>
              <a:gd name="connsiteY4" fmla="*/ 5607032 h 6152090"/>
              <a:gd name="connsiteX5" fmla="*/ 0 w 8387346"/>
              <a:gd name="connsiteY5" fmla="*/ 5615448 h 6152090"/>
              <a:gd name="connsiteX0" fmla="*/ 0 w 8387346"/>
              <a:gd name="connsiteY0" fmla="*/ 5617289 h 6153931"/>
              <a:gd name="connsiteX1" fmla="*/ 3267118 w 8387346"/>
              <a:gd name="connsiteY1" fmla="*/ 10885 h 6153931"/>
              <a:gd name="connsiteX2" fmla="*/ 7800905 w 8387346"/>
              <a:gd name="connsiteY2" fmla="*/ 1922131 h 6153931"/>
              <a:gd name="connsiteX3" fmla="*/ 7808400 w 8387346"/>
              <a:gd name="connsiteY3" fmla="*/ 2794889 h 6153931"/>
              <a:gd name="connsiteX4" fmla="*/ 7809138 w 8387346"/>
              <a:gd name="connsiteY4" fmla="*/ 5608873 h 6153931"/>
              <a:gd name="connsiteX5" fmla="*/ 0 w 8387346"/>
              <a:gd name="connsiteY5" fmla="*/ 5617289 h 6153931"/>
              <a:gd name="connsiteX0" fmla="*/ 0 w 8387346"/>
              <a:gd name="connsiteY0" fmla="*/ 5617289 h 6153931"/>
              <a:gd name="connsiteX1" fmla="*/ 3267118 w 8387346"/>
              <a:gd name="connsiteY1" fmla="*/ 10885 h 6153931"/>
              <a:gd name="connsiteX2" fmla="*/ 7800905 w 8387346"/>
              <a:gd name="connsiteY2" fmla="*/ 1922131 h 6153931"/>
              <a:gd name="connsiteX3" fmla="*/ 7808400 w 8387346"/>
              <a:gd name="connsiteY3" fmla="*/ 2794889 h 6153931"/>
              <a:gd name="connsiteX4" fmla="*/ 7809138 w 8387346"/>
              <a:gd name="connsiteY4" fmla="*/ 5608873 h 6153931"/>
              <a:gd name="connsiteX5" fmla="*/ 0 w 8387346"/>
              <a:gd name="connsiteY5" fmla="*/ 5617289 h 6153931"/>
              <a:gd name="connsiteX0" fmla="*/ 0 w 8590246"/>
              <a:gd name="connsiteY0" fmla="*/ 5617289 h 6153931"/>
              <a:gd name="connsiteX1" fmla="*/ 3267118 w 8590246"/>
              <a:gd name="connsiteY1" fmla="*/ 10885 h 6153931"/>
              <a:gd name="connsiteX2" fmla="*/ 7800905 w 8590246"/>
              <a:gd name="connsiteY2" fmla="*/ 1922131 h 6153931"/>
              <a:gd name="connsiteX3" fmla="*/ 7809138 w 8590246"/>
              <a:gd name="connsiteY3" fmla="*/ 5608873 h 6153931"/>
              <a:gd name="connsiteX4" fmla="*/ 0 w 8590246"/>
              <a:gd name="connsiteY4" fmla="*/ 5617289 h 6153931"/>
              <a:gd name="connsiteX0" fmla="*/ 0 w 8386514"/>
              <a:gd name="connsiteY0" fmla="*/ 5617289 h 6153931"/>
              <a:gd name="connsiteX1" fmla="*/ 3267118 w 8386514"/>
              <a:gd name="connsiteY1" fmla="*/ 10885 h 6153931"/>
              <a:gd name="connsiteX2" fmla="*/ 7800905 w 8386514"/>
              <a:gd name="connsiteY2" fmla="*/ 1922131 h 6153931"/>
              <a:gd name="connsiteX3" fmla="*/ 7809138 w 8386514"/>
              <a:gd name="connsiteY3" fmla="*/ 5608873 h 6153931"/>
              <a:gd name="connsiteX4" fmla="*/ 0 w 8386514"/>
              <a:gd name="connsiteY4" fmla="*/ 5617289 h 6153931"/>
              <a:gd name="connsiteX0" fmla="*/ 0 w 8386514"/>
              <a:gd name="connsiteY0" fmla="*/ 5617289 h 6027746"/>
              <a:gd name="connsiteX1" fmla="*/ 3267118 w 8386514"/>
              <a:gd name="connsiteY1" fmla="*/ 10885 h 6027746"/>
              <a:gd name="connsiteX2" fmla="*/ 7800905 w 8386514"/>
              <a:gd name="connsiteY2" fmla="*/ 1922131 h 6027746"/>
              <a:gd name="connsiteX3" fmla="*/ 7809138 w 8386514"/>
              <a:gd name="connsiteY3" fmla="*/ 5608873 h 6027746"/>
              <a:gd name="connsiteX4" fmla="*/ 0 w 8386514"/>
              <a:gd name="connsiteY4" fmla="*/ 5617289 h 6027746"/>
              <a:gd name="connsiteX0" fmla="*/ 0 w 8386514"/>
              <a:gd name="connsiteY0" fmla="*/ 5617289 h 5617289"/>
              <a:gd name="connsiteX1" fmla="*/ 3267118 w 8386514"/>
              <a:gd name="connsiteY1" fmla="*/ 10885 h 5617289"/>
              <a:gd name="connsiteX2" fmla="*/ 7800905 w 8386514"/>
              <a:gd name="connsiteY2" fmla="*/ 1922131 h 5617289"/>
              <a:gd name="connsiteX3" fmla="*/ 7809138 w 8386514"/>
              <a:gd name="connsiteY3" fmla="*/ 5608873 h 5617289"/>
              <a:gd name="connsiteX4" fmla="*/ 0 w 8386514"/>
              <a:gd name="connsiteY4" fmla="*/ 5617289 h 5617289"/>
              <a:gd name="connsiteX0" fmla="*/ 0 w 7809138"/>
              <a:gd name="connsiteY0" fmla="*/ 5617289 h 5617289"/>
              <a:gd name="connsiteX1" fmla="*/ 3267118 w 7809138"/>
              <a:gd name="connsiteY1" fmla="*/ 10885 h 5617289"/>
              <a:gd name="connsiteX2" fmla="*/ 7800905 w 7809138"/>
              <a:gd name="connsiteY2" fmla="*/ 1922131 h 5617289"/>
              <a:gd name="connsiteX3" fmla="*/ 7809138 w 7809138"/>
              <a:gd name="connsiteY3" fmla="*/ 5608873 h 5617289"/>
              <a:gd name="connsiteX4" fmla="*/ 0 w 7809138"/>
              <a:gd name="connsiteY4" fmla="*/ 5617289 h 5617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9138" h="5617289">
                <a:moveTo>
                  <a:pt x="0" y="5617289"/>
                </a:moveTo>
                <a:cubicBezTo>
                  <a:pt x="404735" y="3822356"/>
                  <a:pt x="1058422" y="318183"/>
                  <a:pt x="3267118" y="10885"/>
                </a:cubicBezTo>
                <a:cubicBezTo>
                  <a:pt x="4635974" y="-124027"/>
                  <a:pt x="6372089" y="1022721"/>
                  <a:pt x="7800905" y="1922131"/>
                </a:cubicBezTo>
                <a:cubicBezTo>
                  <a:pt x="7808400" y="3117457"/>
                  <a:pt x="7805145" y="4888082"/>
                  <a:pt x="7809138" y="5608873"/>
                </a:cubicBezTo>
                <a:lnTo>
                  <a:pt x="0" y="5617289"/>
                </a:lnTo>
                <a:close/>
              </a:path>
            </a:pathLst>
          </a:custGeom>
        </p:spPr>
        <p:txBody>
          <a:bodyPr/>
          <a:lstStyle/>
          <a:p>
            <a:endParaRPr lang="nl-NL"/>
          </a:p>
        </p:txBody>
      </p:sp>
      <p:sp>
        <p:nvSpPr>
          <p:cNvPr id="2" name="Tijdelijke aanduiding voor dianummer 5">
            <a:extLst>
              <a:ext uri="{FF2B5EF4-FFF2-40B4-BE49-F238E27FC236}">
                <a16:creationId xmlns:a16="http://schemas.microsoft.com/office/drawing/2014/main" id="{B414EDC4-94BB-47B4-867D-171824F0D244}"/>
              </a:ext>
            </a:extLst>
          </p:cNvPr>
          <p:cNvSpPr>
            <a:spLocks noGrp="1"/>
          </p:cNvSpPr>
          <p:nvPr>
            <p:ph type="sldNum" sz="quarter" idx="12"/>
          </p:nvPr>
        </p:nvSpPr>
        <p:spPr>
          <a:xfrm>
            <a:off x="8610600" y="6092688"/>
            <a:ext cx="2928730" cy="628788"/>
          </a:xfrm>
          <a:prstGeom prst="rect">
            <a:avLst/>
          </a:prstGeom>
        </p:spPr>
        <p:txBody>
          <a:bodyPr/>
          <a:lstStyle>
            <a:lvl1pPr algn="r">
              <a:defRPr sz="1200" b="1" i="0">
                <a:solidFill>
                  <a:srgbClr val="82B24A"/>
                </a:solidFill>
                <a:latin typeface="Plus Jakarta Sans ExtraBold" pitchFamily="2" charset="77"/>
                <a:cs typeface="Plus Jakarta Sans ExtraBold" pitchFamily="2" charset="77"/>
              </a:defRPr>
            </a:lvl1pPr>
          </a:lstStyle>
          <a:p>
            <a:fld id="{191E7A87-C60C-0D44-B18B-BBAB99C01650}" type="slidenum">
              <a:rPr lang="nl-NL" smtClean="0"/>
              <a:pPr/>
              <a:t>‹nr.›</a:t>
            </a:fld>
            <a:endParaRPr lang="nl-NL"/>
          </a:p>
        </p:txBody>
      </p:sp>
      <p:sp>
        <p:nvSpPr>
          <p:cNvPr id="14" name="Tijdelijke aanduiding voor tekst 13">
            <a:extLst>
              <a:ext uri="{FF2B5EF4-FFF2-40B4-BE49-F238E27FC236}">
                <a16:creationId xmlns:a16="http://schemas.microsoft.com/office/drawing/2014/main" id="{F8752E90-62E7-0C7D-EC54-0F66D7C85A3E}"/>
              </a:ext>
            </a:extLst>
          </p:cNvPr>
          <p:cNvSpPr>
            <a:spLocks noGrp="1"/>
          </p:cNvSpPr>
          <p:nvPr>
            <p:ph type="body" sz="quarter" idx="14" hasCustomPrompt="1"/>
          </p:nvPr>
        </p:nvSpPr>
        <p:spPr>
          <a:xfrm>
            <a:off x="1185213" y="2130787"/>
            <a:ext cx="3226289" cy="279885"/>
          </a:xfrm>
          <a:prstGeom prst="rect">
            <a:avLst/>
          </a:prstGeom>
        </p:spPr>
        <p:txBody>
          <a:bodyPr/>
          <a:lstStyle>
            <a:lvl1pPr marL="0" indent="0">
              <a:buNone/>
              <a:defRPr sz="1100" b="1" i="0">
                <a:solidFill>
                  <a:srgbClr val="00406E"/>
                </a:solidFill>
                <a:latin typeface="Plus Jakarta Sans ExtraBold" pitchFamily="2" charset="77"/>
                <a:cs typeface="Plus Jakarta Sans ExtraBold" pitchFamily="2" charset="77"/>
              </a:defRPr>
            </a:lvl1pPr>
          </a:lstStyle>
          <a:p>
            <a:pPr lvl="0"/>
            <a:r>
              <a:rPr lang="nl-NL"/>
              <a:t>Een korte uitleg</a:t>
            </a:r>
          </a:p>
        </p:txBody>
      </p:sp>
      <p:sp>
        <p:nvSpPr>
          <p:cNvPr id="16" name="Tijdelijke aanduiding voor tekst 13">
            <a:extLst>
              <a:ext uri="{FF2B5EF4-FFF2-40B4-BE49-F238E27FC236}">
                <a16:creationId xmlns:a16="http://schemas.microsoft.com/office/drawing/2014/main" id="{0D0EA882-7CE2-9ED0-02DD-CEC4B0482F25}"/>
              </a:ext>
            </a:extLst>
          </p:cNvPr>
          <p:cNvSpPr>
            <a:spLocks noGrp="1"/>
          </p:cNvSpPr>
          <p:nvPr>
            <p:ph type="body" sz="quarter" idx="15" hasCustomPrompt="1"/>
          </p:nvPr>
        </p:nvSpPr>
        <p:spPr>
          <a:xfrm>
            <a:off x="1185214" y="2480711"/>
            <a:ext cx="3226288" cy="560505"/>
          </a:xfrm>
          <a:prstGeom prst="rect">
            <a:avLst/>
          </a:prstGeom>
        </p:spPr>
        <p:txBody>
          <a:bodyPr/>
          <a:lstStyle>
            <a:lvl1pPr marL="0" indent="0">
              <a:buNone/>
              <a:defRPr sz="3300" b="1" i="0">
                <a:solidFill>
                  <a:srgbClr val="82B24A"/>
                </a:solidFill>
                <a:latin typeface="Plus Jakarta Sans ExtraBold" pitchFamily="2" charset="77"/>
                <a:cs typeface="Plus Jakarta Sans ExtraBold" pitchFamily="2" charset="77"/>
              </a:defRPr>
            </a:lvl1pPr>
          </a:lstStyle>
          <a:p>
            <a:pPr lvl="0"/>
            <a:r>
              <a:rPr lang="nl-NL"/>
              <a:t>Het begint bij</a:t>
            </a:r>
          </a:p>
        </p:txBody>
      </p:sp>
      <p:sp>
        <p:nvSpPr>
          <p:cNvPr id="18" name="Tijdelijke aanduiding voor tekst 13">
            <a:extLst>
              <a:ext uri="{FF2B5EF4-FFF2-40B4-BE49-F238E27FC236}">
                <a16:creationId xmlns:a16="http://schemas.microsoft.com/office/drawing/2014/main" id="{DE434F50-188B-4A57-EC62-AF683B9D270B}"/>
              </a:ext>
            </a:extLst>
          </p:cNvPr>
          <p:cNvSpPr>
            <a:spLocks noGrp="1"/>
          </p:cNvSpPr>
          <p:nvPr>
            <p:ph type="body" sz="quarter" idx="16" hasCustomPrompt="1"/>
          </p:nvPr>
        </p:nvSpPr>
        <p:spPr>
          <a:xfrm>
            <a:off x="1185214" y="2957139"/>
            <a:ext cx="3226288" cy="560505"/>
          </a:xfrm>
          <a:prstGeom prst="rect">
            <a:avLst/>
          </a:prstGeom>
        </p:spPr>
        <p:txBody>
          <a:bodyPr/>
          <a:lstStyle>
            <a:lvl1pPr marL="0" indent="0">
              <a:buNone/>
              <a:defRPr sz="3300" b="0" i="0">
                <a:solidFill>
                  <a:srgbClr val="82B24A"/>
                </a:solidFill>
                <a:latin typeface="Plus Jakarta Sans" pitchFamily="2" charset="77"/>
                <a:cs typeface="Plus Jakarta Sans" pitchFamily="2" charset="77"/>
              </a:defRPr>
            </a:lvl1pPr>
          </a:lstStyle>
          <a:p>
            <a:pPr lvl="0"/>
            <a:r>
              <a:rPr lang="nl-NL"/>
              <a:t>en dan de rest</a:t>
            </a:r>
          </a:p>
        </p:txBody>
      </p:sp>
      <p:sp>
        <p:nvSpPr>
          <p:cNvPr id="19" name="Tijdelijke aanduiding voor tekst 13">
            <a:extLst>
              <a:ext uri="{FF2B5EF4-FFF2-40B4-BE49-F238E27FC236}">
                <a16:creationId xmlns:a16="http://schemas.microsoft.com/office/drawing/2014/main" id="{412C1C2B-1EF1-9611-3417-B020EB671B42}"/>
              </a:ext>
            </a:extLst>
          </p:cNvPr>
          <p:cNvSpPr>
            <a:spLocks noGrp="1"/>
          </p:cNvSpPr>
          <p:nvPr>
            <p:ph type="body" sz="quarter" idx="17" hasCustomPrompt="1"/>
          </p:nvPr>
        </p:nvSpPr>
        <p:spPr>
          <a:xfrm>
            <a:off x="1185214" y="3843840"/>
            <a:ext cx="3226288" cy="2248848"/>
          </a:xfrm>
          <a:prstGeom prst="rect">
            <a:avLst/>
          </a:prstGeom>
        </p:spPr>
        <p:txBody>
          <a:bodyPr/>
          <a:lstStyle>
            <a:lvl1pPr marL="171450" indent="-171450">
              <a:lnSpc>
                <a:spcPts val="2600"/>
              </a:lnSpc>
              <a:spcBef>
                <a:spcPts val="0"/>
              </a:spcBef>
              <a:buFont typeface="Arial" panose="020B0604020202020204" pitchFamily="34" charset="0"/>
              <a:buChar char="•"/>
              <a:defRPr sz="1100" b="0" i="0">
                <a:solidFill>
                  <a:srgbClr val="00406E"/>
                </a:solidFill>
                <a:latin typeface="Plus Jakarta Sans" pitchFamily="2" charset="77"/>
                <a:cs typeface="Plus Jakarta Sans" pitchFamily="2" charset="77"/>
              </a:defRPr>
            </a:lvl1pPr>
          </a:lstStyle>
          <a:p>
            <a:pPr lvl="0"/>
            <a:r>
              <a:rPr lang="nl-NL"/>
              <a:t>Eerste opsomming</a:t>
            </a:r>
          </a:p>
          <a:p>
            <a:pPr lvl="0"/>
            <a:r>
              <a:rPr lang="nl-NL"/>
              <a:t>Tweede opsomming</a:t>
            </a:r>
          </a:p>
          <a:p>
            <a:pPr lvl="0"/>
            <a:r>
              <a:rPr lang="nl-NL"/>
              <a:t>Derde opsomming</a:t>
            </a:r>
          </a:p>
          <a:p>
            <a:pPr lvl="0"/>
            <a:r>
              <a:rPr lang="nl-NL"/>
              <a:t>Vierde opsomming</a:t>
            </a:r>
          </a:p>
        </p:txBody>
      </p:sp>
    </p:spTree>
    <p:extLst>
      <p:ext uri="{BB962C8B-B14F-4D97-AF65-F5344CB8AC3E}">
        <p14:creationId xmlns:p14="http://schemas.microsoft.com/office/powerpoint/2010/main" val="1869862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lide-n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F9FAE05D-A14A-5DD8-CD28-FB2109A78F49}"/>
              </a:ext>
            </a:extLst>
          </p:cNvPr>
          <p:cNvSpPr>
            <a:spLocks noGrp="1"/>
          </p:cNvSpPr>
          <p:nvPr>
            <p:ph type="pic" sz="quarter" idx="13"/>
          </p:nvPr>
        </p:nvSpPr>
        <p:spPr>
          <a:xfrm>
            <a:off x="5985657" y="2084590"/>
            <a:ext cx="6223407" cy="4804311"/>
          </a:xfrm>
          <a:custGeom>
            <a:avLst/>
            <a:gdLst>
              <a:gd name="connsiteX0" fmla="*/ 0 w 7808400"/>
              <a:gd name="connsiteY0" fmla="*/ 2798994 h 5597987"/>
              <a:gd name="connsiteX1" fmla="*/ 3904200 w 7808400"/>
              <a:gd name="connsiteY1" fmla="*/ 0 h 5597987"/>
              <a:gd name="connsiteX2" fmla="*/ 7808400 w 7808400"/>
              <a:gd name="connsiteY2" fmla="*/ 0 h 5597987"/>
              <a:gd name="connsiteX3" fmla="*/ 7808400 w 7808400"/>
              <a:gd name="connsiteY3" fmla="*/ 2798994 h 5597987"/>
              <a:gd name="connsiteX4" fmla="*/ 3904200 w 7808400"/>
              <a:gd name="connsiteY4" fmla="*/ 5597988 h 5597987"/>
              <a:gd name="connsiteX5" fmla="*/ 0 w 7808400"/>
              <a:gd name="connsiteY5" fmla="*/ 2798994 h 5597987"/>
              <a:gd name="connsiteX0" fmla="*/ 0 w 7808400"/>
              <a:gd name="connsiteY0" fmla="*/ 5621394 h 6417616"/>
              <a:gd name="connsiteX1" fmla="*/ 3904200 w 7808400"/>
              <a:gd name="connsiteY1" fmla="*/ 0 h 6417616"/>
              <a:gd name="connsiteX2" fmla="*/ 7808400 w 7808400"/>
              <a:gd name="connsiteY2" fmla="*/ 0 h 6417616"/>
              <a:gd name="connsiteX3" fmla="*/ 7808400 w 7808400"/>
              <a:gd name="connsiteY3" fmla="*/ 2798994 h 6417616"/>
              <a:gd name="connsiteX4" fmla="*/ 3904200 w 7808400"/>
              <a:gd name="connsiteY4" fmla="*/ 5597988 h 6417616"/>
              <a:gd name="connsiteX5" fmla="*/ 0 w 7808400"/>
              <a:gd name="connsiteY5" fmla="*/ 5621394 h 6417616"/>
              <a:gd name="connsiteX0" fmla="*/ 107892 w 8484158"/>
              <a:gd name="connsiteY0" fmla="*/ 5621394 h 6149017"/>
              <a:gd name="connsiteX1" fmla="*/ 4012092 w 8484158"/>
              <a:gd name="connsiteY1" fmla="*/ 0 h 6149017"/>
              <a:gd name="connsiteX2" fmla="*/ 7916292 w 8484158"/>
              <a:gd name="connsiteY2" fmla="*/ 0 h 6149017"/>
              <a:gd name="connsiteX3" fmla="*/ 7916292 w 8484158"/>
              <a:gd name="connsiteY3" fmla="*/ 2798994 h 6149017"/>
              <a:gd name="connsiteX4" fmla="*/ 7902040 w 8484158"/>
              <a:gd name="connsiteY4" fmla="*/ 5590493 h 6149017"/>
              <a:gd name="connsiteX5" fmla="*/ 107892 w 8484158"/>
              <a:gd name="connsiteY5" fmla="*/ 5621394 h 6149017"/>
              <a:gd name="connsiteX0" fmla="*/ 108896 w 8501802"/>
              <a:gd name="connsiteY0" fmla="*/ 5621394 h 6176331"/>
              <a:gd name="connsiteX1" fmla="*/ 4013096 w 8501802"/>
              <a:gd name="connsiteY1" fmla="*/ 0 h 6176331"/>
              <a:gd name="connsiteX2" fmla="*/ 7917296 w 8501802"/>
              <a:gd name="connsiteY2" fmla="*/ 0 h 6176331"/>
              <a:gd name="connsiteX3" fmla="*/ 7917296 w 8501802"/>
              <a:gd name="connsiteY3" fmla="*/ 2798994 h 6176331"/>
              <a:gd name="connsiteX4" fmla="*/ 7925529 w 8501802"/>
              <a:gd name="connsiteY4" fmla="*/ 5650454 h 6176331"/>
              <a:gd name="connsiteX5" fmla="*/ 108896 w 8501802"/>
              <a:gd name="connsiteY5" fmla="*/ 5621394 h 6176331"/>
              <a:gd name="connsiteX0" fmla="*/ 108562 w 8495908"/>
              <a:gd name="connsiteY0" fmla="*/ 5621394 h 6159094"/>
              <a:gd name="connsiteX1" fmla="*/ 4012762 w 8495908"/>
              <a:gd name="connsiteY1" fmla="*/ 0 h 6159094"/>
              <a:gd name="connsiteX2" fmla="*/ 7916962 w 8495908"/>
              <a:gd name="connsiteY2" fmla="*/ 0 h 6159094"/>
              <a:gd name="connsiteX3" fmla="*/ 7916962 w 8495908"/>
              <a:gd name="connsiteY3" fmla="*/ 2798994 h 6159094"/>
              <a:gd name="connsiteX4" fmla="*/ 7917700 w 8495908"/>
              <a:gd name="connsiteY4" fmla="*/ 5612978 h 6159094"/>
              <a:gd name="connsiteX5" fmla="*/ 108562 w 8495908"/>
              <a:gd name="connsiteY5" fmla="*/ 5621394 h 6159094"/>
              <a:gd name="connsiteX0" fmla="*/ 108562 w 8495908"/>
              <a:gd name="connsiteY0" fmla="*/ 5621394 h 6159094"/>
              <a:gd name="connsiteX1" fmla="*/ 4012762 w 8495908"/>
              <a:gd name="connsiteY1" fmla="*/ 0 h 6159094"/>
              <a:gd name="connsiteX2" fmla="*/ 7909467 w 8495908"/>
              <a:gd name="connsiteY2" fmla="*/ 1926236 h 6159094"/>
              <a:gd name="connsiteX3" fmla="*/ 7916962 w 8495908"/>
              <a:gd name="connsiteY3" fmla="*/ 2798994 h 6159094"/>
              <a:gd name="connsiteX4" fmla="*/ 7917700 w 8495908"/>
              <a:gd name="connsiteY4" fmla="*/ 5612978 h 6159094"/>
              <a:gd name="connsiteX5" fmla="*/ 108562 w 8495908"/>
              <a:gd name="connsiteY5" fmla="*/ 5621394 h 6159094"/>
              <a:gd name="connsiteX0" fmla="*/ 171518 w 8558864"/>
              <a:gd name="connsiteY0" fmla="*/ 5606404 h 6143046"/>
              <a:gd name="connsiteX1" fmla="*/ 3438636 w 8558864"/>
              <a:gd name="connsiteY1" fmla="*/ 0 h 6143046"/>
              <a:gd name="connsiteX2" fmla="*/ 7972423 w 8558864"/>
              <a:gd name="connsiteY2" fmla="*/ 1911246 h 6143046"/>
              <a:gd name="connsiteX3" fmla="*/ 7979918 w 8558864"/>
              <a:gd name="connsiteY3" fmla="*/ 2784004 h 6143046"/>
              <a:gd name="connsiteX4" fmla="*/ 7980656 w 8558864"/>
              <a:gd name="connsiteY4" fmla="*/ 5597988 h 6143046"/>
              <a:gd name="connsiteX5" fmla="*/ 171518 w 8558864"/>
              <a:gd name="connsiteY5" fmla="*/ 5606404 h 6143046"/>
              <a:gd name="connsiteX0" fmla="*/ 171518 w 8558864"/>
              <a:gd name="connsiteY0" fmla="*/ 5615448 h 6152090"/>
              <a:gd name="connsiteX1" fmla="*/ 3438636 w 8558864"/>
              <a:gd name="connsiteY1" fmla="*/ 9044 h 6152090"/>
              <a:gd name="connsiteX2" fmla="*/ 7972423 w 8558864"/>
              <a:gd name="connsiteY2" fmla="*/ 1920290 h 6152090"/>
              <a:gd name="connsiteX3" fmla="*/ 7979918 w 8558864"/>
              <a:gd name="connsiteY3" fmla="*/ 2793048 h 6152090"/>
              <a:gd name="connsiteX4" fmla="*/ 7980656 w 8558864"/>
              <a:gd name="connsiteY4" fmla="*/ 5607032 h 6152090"/>
              <a:gd name="connsiteX5" fmla="*/ 171518 w 8558864"/>
              <a:gd name="connsiteY5" fmla="*/ 5615448 h 6152090"/>
              <a:gd name="connsiteX0" fmla="*/ 146522 w 8533868"/>
              <a:gd name="connsiteY0" fmla="*/ 5615448 h 6152090"/>
              <a:gd name="connsiteX1" fmla="*/ 3413640 w 8533868"/>
              <a:gd name="connsiteY1" fmla="*/ 9044 h 6152090"/>
              <a:gd name="connsiteX2" fmla="*/ 7947427 w 8533868"/>
              <a:gd name="connsiteY2" fmla="*/ 1920290 h 6152090"/>
              <a:gd name="connsiteX3" fmla="*/ 7954922 w 8533868"/>
              <a:gd name="connsiteY3" fmla="*/ 2793048 h 6152090"/>
              <a:gd name="connsiteX4" fmla="*/ 7955660 w 8533868"/>
              <a:gd name="connsiteY4" fmla="*/ 5607032 h 6152090"/>
              <a:gd name="connsiteX5" fmla="*/ 146522 w 8533868"/>
              <a:gd name="connsiteY5" fmla="*/ 5615448 h 6152090"/>
              <a:gd name="connsiteX0" fmla="*/ 0 w 8387346"/>
              <a:gd name="connsiteY0" fmla="*/ 5615448 h 6152090"/>
              <a:gd name="connsiteX1" fmla="*/ 3267118 w 8387346"/>
              <a:gd name="connsiteY1" fmla="*/ 9044 h 6152090"/>
              <a:gd name="connsiteX2" fmla="*/ 7800905 w 8387346"/>
              <a:gd name="connsiteY2" fmla="*/ 1920290 h 6152090"/>
              <a:gd name="connsiteX3" fmla="*/ 7808400 w 8387346"/>
              <a:gd name="connsiteY3" fmla="*/ 2793048 h 6152090"/>
              <a:gd name="connsiteX4" fmla="*/ 7809138 w 8387346"/>
              <a:gd name="connsiteY4" fmla="*/ 5607032 h 6152090"/>
              <a:gd name="connsiteX5" fmla="*/ 0 w 8387346"/>
              <a:gd name="connsiteY5" fmla="*/ 5615448 h 6152090"/>
              <a:gd name="connsiteX0" fmla="*/ 0 w 8387346"/>
              <a:gd name="connsiteY0" fmla="*/ 5615448 h 6152090"/>
              <a:gd name="connsiteX1" fmla="*/ 3267118 w 8387346"/>
              <a:gd name="connsiteY1" fmla="*/ 9044 h 6152090"/>
              <a:gd name="connsiteX2" fmla="*/ 7800905 w 8387346"/>
              <a:gd name="connsiteY2" fmla="*/ 1920290 h 6152090"/>
              <a:gd name="connsiteX3" fmla="*/ 7808400 w 8387346"/>
              <a:gd name="connsiteY3" fmla="*/ 2793048 h 6152090"/>
              <a:gd name="connsiteX4" fmla="*/ 7809138 w 8387346"/>
              <a:gd name="connsiteY4" fmla="*/ 5607032 h 6152090"/>
              <a:gd name="connsiteX5" fmla="*/ 0 w 8387346"/>
              <a:gd name="connsiteY5" fmla="*/ 5615448 h 6152090"/>
              <a:gd name="connsiteX0" fmla="*/ 0 w 8387346"/>
              <a:gd name="connsiteY0" fmla="*/ 5617289 h 6153931"/>
              <a:gd name="connsiteX1" fmla="*/ 3267118 w 8387346"/>
              <a:gd name="connsiteY1" fmla="*/ 10885 h 6153931"/>
              <a:gd name="connsiteX2" fmla="*/ 7800905 w 8387346"/>
              <a:gd name="connsiteY2" fmla="*/ 1922131 h 6153931"/>
              <a:gd name="connsiteX3" fmla="*/ 7808400 w 8387346"/>
              <a:gd name="connsiteY3" fmla="*/ 2794889 h 6153931"/>
              <a:gd name="connsiteX4" fmla="*/ 7809138 w 8387346"/>
              <a:gd name="connsiteY4" fmla="*/ 5608873 h 6153931"/>
              <a:gd name="connsiteX5" fmla="*/ 0 w 8387346"/>
              <a:gd name="connsiteY5" fmla="*/ 5617289 h 6153931"/>
              <a:gd name="connsiteX0" fmla="*/ 0 w 8387346"/>
              <a:gd name="connsiteY0" fmla="*/ 5617289 h 6153931"/>
              <a:gd name="connsiteX1" fmla="*/ 3267118 w 8387346"/>
              <a:gd name="connsiteY1" fmla="*/ 10885 h 6153931"/>
              <a:gd name="connsiteX2" fmla="*/ 7800905 w 8387346"/>
              <a:gd name="connsiteY2" fmla="*/ 1922131 h 6153931"/>
              <a:gd name="connsiteX3" fmla="*/ 7808400 w 8387346"/>
              <a:gd name="connsiteY3" fmla="*/ 2794889 h 6153931"/>
              <a:gd name="connsiteX4" fmla="*/ 7809138 w 8387346"/>
              <a:gd name="connsiteY4" fmla="*/ 5608873 h 6153931"/>
              <a:gd name="connsiteX5" fmla="*/ 0 w 8387346"/>
              <a:gd name="connsiteY5" fmla="*/ 5617289 h 6153931"/>
              <a:gd name="connsiteX0" fmla="*/ 0 w 8590246"/>
              <a:gd name="connsiteY0" fmla="*/ 5617289 h 6153931"/>
              <a:gd name="connsiteX1" fmla="*/ 3267118 w 8590246"/>
              <a:gd name="connsiteY1" fmla="*/ 10885 h 6153931"/>
              <a:gd name="connsiteX2" fmla="*/ 7800905 w 8590246"/>
              <a:gd name="connsiteY2" fmla="*/ 1922131 h 6153931"/>
              <a:gd name="connsiteX3" fmla="*/ 7809138 w 8590246"/>
              <a:gd name="connsiteY3" fmla="*/ 5608873 h 6153931"/>
              <a:gd name="connsiteX4" fmla="*/ 0 w 8590246"/>
              <a:gd name="connsiteY4" fmla="*/ 5617289 h 6153931"/>
              <a:gd name="connsiteX0" fmla="*/ 0 w 8386514"/>
              <a:gd name="connsiteY0" fmla="*/ 5617289 h 6153931"/>
              <a:gd name="connsiteX1" fmla="*/ 3267118 w 8386514"/>
              <a:gd name="connsiteY1" fmla="*/ 10885 h 6153931"/>
              <a:gd name="connsiteX2" fmla="*/ 7800905 w 8386514"/>
              <a:gd name="connsiteY2" fmla="*/ 1922131 h 6153931"/>
              <a:gd name="connsiteX3" fmla="*/ 7809138 w 8386514"/>
              <a:gd name="connsiteY3" fmla="*/ 5608873 h 6153931"/>
              <a:gd name="connsiteX4" fmla="*/ 0 w 8386514"/>
              <a:gd name="connsiteY4" fmla="*/ 5617289 h 6153931"/>
              <a:gd name="connsiteX0" fmla="*/ 0 w 8386514"/>
              <a:gd name="connsiteY0" fmla="*/ 5617289 h 6027746"/>
              <a:gd name="connsiteX1" fmla="*/ 3267118 w 8386514"/>
              <a:gd name="connsiteY1" fmla="*/ 10885 h 6027746"/>
              <a:gd name="connsiteX2" fmla="*/ 7800905 w 8386514"/>
              <a:gd name="connsiteY2" fmla="*/ 1922131 h 6027746"/>
              <a:gd name="connsiteX3" fmla="*/ 7809138 w 8386514"/>
              <a:gd name="connsiteY3" fmla="*/ 5608873 h 6027746"/>
              <a:gd name="connsiteX4" fmla="*/ 0 w 8386514"/>
              <a:gd name="connsiteY4" fmla="*/ 5617289 h 6027746"/>
              <a:gd name="connsiteX0" fmla="*/ 0 w 8386514"/>
              <a:gd name="connsiteY0" fmla="*/ 5617289 h 5617289"/>
              <a:gd name="connsiteX1" fmla="*/ 3267118 w 8386514"/>
              <a:gd name="connsiteY1" fmla="*/ 10885 h 5617289"/>
              <a:gd name="connsiteX2" fmla="*/ 7800905 w 8386514"/>
              <a:gd name="connsiteY2" fmla="*/ 1922131 h 5617289"/>
              <a:gd name="connsiteX3" fmla="*/ 7809138 w 8386514"/>
              <a:gd name="connsiteY3" fmla="*/ 5608873 h 5617289"/>
              <a:gd name="connsiteX4" fmla="*/ 0 w 8386514"/>
              <a:gd name="connsiteY4" fmla="*/ 5617289 h 5617289"/>
              <a:gd name="connsiteX0" fmla="*/ 0 w 7809138"/>
              <a:gd name="connsiteY0" fmla="*/ 5617289 h 5617289"/>
              <a:gd name="connsiteX1" fmla="*/ 3267118 w 7809138"/>
              <a:gd name="connsiteY1" fmla="*/ 10885 h 5617289"/>
              <a:gd name="connsiteX2" fmla="*/ 7800905 w 7809138"/>
              <a:gd name="connsiteY2" fmla="*/ 1922131 h 5617289"/>
              <a:gd name="connsiteX3" fmla="*/ 7809138 w 7809138"/>
              <a:gd name="connsiteY3" fmla="*/ 5608873 h 5617289"/>
              <a:gd name="connsiteX4" fmla="*/ 0 w 7809138"/>
              <a:gd name="connsiteY4" fmla="*/ 5617289 h 5617289"/>
              <a:gd name="connsiteX0" fmla="*/ 0 w 7809138"/>
              <a:gd name="connsiteY0" fmla="*/ 4380916 h 4380916"/>
              <a:gd name="connsiteX1" fmla="*/ 4783402 w 7809138"/>
              <a:gd name="connsiteY1" fmla="*/ 117175 h 4380916"/>
              <a:gd name="connsiteX2" fmla="*/ 7800905 w 7809138"/>
              <a:gd name="connsiteY2" fmla="*/ 685758 h 4380916"/>
              <a:gd name="connsiteX3" fmla="*/ 7809138 w 7809138"/>
              <a:gd name="connsiteY3" fmla="*/ 4372500 h 4380916"/>
              <a:gd name="connsiteX4" fmla="*/ 0 w 7809138"/>
              <a:gd name="connsiteY4" fmla="*/ 4380916 h 4380916"/>
              <a:gd name="connsiteX0" fmla="*/ 0 w 7809138"/>
              <a:gd name="connsiteY0" fmla="*/ 4778170 h 4778170"/>
              <a:gd name="connsiteX1" fmla="*/ 4783402 w 7809138"/>
              <a:gd name="connsiteY1" fmla="*/ 514429 h 4778170"/>
              <a:gd name="connsiteX2" fmla="*/ 7789330 w 7809138"/>
              <a:gd name="connsiteY2" fmla="*/ 400106 h 4778170"/>
              <a:gd name="connsiteX3" fmla="*/ 7809138 w 7809138"/>
              <a:gd name="connsiteY3" fmla="*/ 4769754 h 4778170"/>
              <a:gd name="connsiteX4" fmla="*/ 0 w 7809138"/>
              <a:gd name="connsiteY4" fmla="*/ 4778170 h 4778170"/>
              <a:gd name="connsiteX0" fmla="*/ 0 w 7809138"/>
              <a:gd name="connsiteY0" fmla="*/ 4899389 h 4899389"/>
              <a:gd name="connsiteX1" fmla="*/ 5558906 w 7809138"/>
              <a:gd name="connsiteY1" fmla="*/ 265259 h 4899389"/>
              <a:gd name="connsiteX2" fmla="*/ 7789330 w 7809138"/>
              <a:gd name="connsiteY2" fmla="*/ 521325 h 4899389"/>
              <a:gd name="connsiteX3" fmla="*/ 7809138 w 7809138"/>
              <a:gd name="connsiteY3" fmla="*/ 4890973 h 4899389"/>
              <a:gd name="connsiteX4" fmla="*/ 0 w 7809138"/>
              <a:gd name="connsiteY4" fmla="*/ 4899389 h 4899389"/>
              <a:gd name="connsiteX0" fmla="*/ 0 w 7809138"/>
              <a:gd name="connsiteY0" fmla="*/ 4903212 h 4903212"/>
              <a:gd name="connsiteX1" fmla="*/ 5558906 w 7809138"/>
              <a:gd name="connsiteY1" fmla="*/ 269082 h 4903212"/>
              <a:gd name="connsiteX2" fmla="*/ 7789330 w 7809138"/>
              <a:gd name="connsiteY2" fmla="*/ 525148 h 4903212"/>
              <a:gd name="connsiteX3" fmla="*/ 7809138 w 7809138"/>
              <a:gd name="connsiteY3" fmla="*/ 4894796 h 4903212"/>
              <a:gd name="connsiteX4" fmla="*/ 0 w 7809138"/>
              <a:gd name="connsiteY4" fmla="*/ 4903212 h 4903212"/>
              <a:gd name="connsiteX0" fmla="*/ 0 w 7809138"/>
              <a:gd name="connsiteY0" fmla="*/ 4802840 h 4802840"/>
              <a:gd name="connsiteX1" fmla="*/ 5558906 w 7809138"/>
              <a:gd name="connsiteY1" fmla="*/ 168710 h 4802840"/>
              <a:gd name="connsiteX2" fmla="*/ 7789330 w 7809138"/>
              <a:gd name="connsiteY2" fmla="*/ 424776 h 4802840"/>
              <a:gd name="connsiteX3" fmla="*/ 7809138 w 7809138"/>
              <a:gd name="connsiteY3" fmla="*/ 4794424 h 4802840"/>
              <a:gd name="connsiteX4" fmla="*/ 0 w 7809138"/>
              <a:gd name="connsiteY4" fmla="*/ 4802840 h 4802840"/>
              <a:gd name="connsiteX0" fmla="*/ 0 w 7809138"/>
              <a:gd name="connsiteY0" fmla="*/ 4802840 h 4802840"/>
              <a:gd name="connsiteX1" fmla="*/ 5558906 w 7809138"/>
              <a:gd name="connsiteY1" fmla="*/ 168710 h 4802840"/>
              <a:gd name="connsiteX2" fmla="*/ 7789330 w 7809138"/>
              <a:gd name="connsiteY2" fmla="*/ 424776 h 4802840"/>
              <a:gd name="connsiteX3" fmla="*/ 7809138 w 7809138"/>
              <a:gd name="connsiteY3" fmla="*/ 4794424 h 4802840"/>
              <a:gd name="connsiteX4" fmla="*/ 0 w 7809138"/>
              <a:gd name="connsiteY4" fmla="*/ 4802840 h 4802840"/>
              <a:gd name="connsiteX0" fmla="*/ 0 w 7809138"/>
              <a:gd name="connsiteY0" fmla="*/ 4834182 h 4834182"/>
              <a:gd name="connsiteX1" fmla="*/ 5558906 w 7809138"/>
              <a:gd name="connsiteY1" fmla="*/ 200052 h 4834182"/>
              <a:gd name="connsiteX2" fmla="*/ 7789330 w 7809138"/>
              <a:gd name="connsiteY2" fmla="*/ 456118 h 4834182"/>
              <a:gd name="connsiteX3" fmla="*/ 7809138 w 7809138"/>
              <a:gd name="connsiteY3" fmla="*/ 4825766 h 4834182"/>
              <a:gd name="connsiteX4" fmla="*/ 0 w 7809138"/>
              <a:gd name="connsiteY4" fmla="*/ 4834182 h 4834182"/>
              <a:gd name="connsiteX0" fmla="*/ 0 w 7809138"/>
              <a:gd name="connsiteY0" fmla="*/ 4804310 h 4804310"/>
              <a:gd name="connsiteX1" fmla="*/ 5512607 w 7809138"/>
              <a:gd name="connsiteY1" fmla="*/ 228054 h 4804310"/>
              <a:gd name="connsiteX2" fmla="*/ 7789330 w 7809138"/>
              <a:gd name="connsiteY2" fmla="*/ 426246 h 4804310"/>
              <a:gd name="connsiteX3" fmla="*/ 7809138 w 7809138"/>
              <a:gd name="connsiteY3" fmla="*/ 4795894 h 4804310"/>
              <a:gd name="connsiteX4" fmla="*/ 0 w 7809138"/>
              <a:gd name="connsiteY4" fmla="*/ 4804310 h 4804310"/>
              <a:gd name="connsiteX0" fmla="*/ 0 w 6177108"/>
              <a:gd name="connsiteY0" fmla="*/ 4815885 h 4815885"/>
              <a:gd name="connsiteX1" fmla="*/ 3880577 w 6177108"/>
              <a:gd name="connsiteY1" fmla="*/ 228054 h 4815885"/>
              <a:gd name="connsiteX2" fmla="*/ 6157300 w 6177108"/>
              <a:gd name="connsiteY2" fmla="*/ 426246 h 4815885"/>
              <a:gd name="connsiteX3" fmla="*/ 6177108 w 6177108"/>
              <a:gd name="connsiteY3" fmla="*/ 4795894 h 4815885"/>
              <a:gd name="connsiteX4" fmla="*/ 0 w 6177108"/>
              <a:gd name="connsiteY4" fmla="*/ 4815885 h 4815885"/>
              <a:gd name="connsiteX0" fmla="*/ 0 w 6223407"/>
              <a:gd name="connsiteY0" fmla="*/ 4804311 h 4804311"/>
              <a:gd name="connsiteX1" fmla="*/ 3926876 w 6223407"/>
              <a:gd name="connsiteY1" fmla="*/ 228054 h 4804311"/>
              <a:gd name="connsiteX2" fmla="*/ 6203599 w 6223407"/>
              <a:gd name="connsiteY2" fmla="*/ 426246 h 4804311"/>
              <a:gd name="connsiteX3" fmla="*/ 6223407 w 6223407"/>
              <a:gd name="connsiteY3" fmla="*/ 4795894 h 4804311"/>
              <a:gd name="connsiteX4" fmla="*/ 0 w 6223407"/>
              <a:gd name="connsiteY4" fmla="*/ 4804311 h 4804311"/>
              <a:gd name="connsiteX0" fmla="*/ 0 w 6223407"/>
              <a:gd name="connsiteY0" fmla="*/ 4804311 h 4804311"/>
              <a:gd name="connsiteX1" fmla="*/ 3926876 w 6223407"/>
              <a:gd name="connsiteY1" fmla="*/ 228054 h 4804311"/>
              <a:gd name="connsiteX2" fmla="*/ 6203599 w 6223407"/>
              <a:gd name="connsiteY2" fmla="*/ 426246 h 4804311"/>
              <a:gd name="connsiteX3" fmla="*/ 6223407 w 6223407"/>
              <a:gd name="connsiteY3" fmla="*/ 4795894 h 4804311"/>
              <a:gd name="connsiteX4" fmla="*/ 0 w 6223407"/>
              <a:gd name="connsiteY4" fmla="*/ 4804311 h 4804311"/>
              <a:gd name="connsiteX0" fmla="*/ 0 w 6223407"/>
              <a:gd name="connsiteY0" fmla="*/ 4804311 h 4804311"/>
              <a:gd name="connsiteX1" fmla="*/ 3926876 w 6223407"/>
              <a:gd name="connsiteY1" fmla="*/ 228054 h 4804311"/>
              <a:gd name="connsiteX2" fmla="*/ 6203599 w 6223407"/>
              <a:gd name="connsiteY2" fmla="*/ 426246 h 4804311"/>
              <a:gd name="connsiteX3" fmla="*/ 6223407 w 6223407"/>
              <a:gd name="connsiteY3" fmla="*/ 4795894 h 4804311"/>
              <a:gd name="connsiteX4" fmla="*/ 0 w 6223407"/>
              <a:gd name="connsiteY4" fmla="*/ 4804311 h 4804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407" h="4804311">
                <a:moveTo>
                  <a:pt x="0" y="4804311"/>
                </a:moveTo>
                <a:cubicBezTo>
                  <a:pt x="1203388" y="2974654"/>
                  <a:pt x="2597857" y="940466"/>
                  <a:pt x="3926876" y="228054"/>
                </a:cubicBezTo>
                <a:cubicBezTo>
                  <a:pt x="4416056" y="546"/>
                  <a:pt x="5260920" y="-218521"/>
                  <a:pt x="6203599" y="426246"/>
                </a:cubicBezTo>
                <a:cubicBezTo>
                  <a:pt x="6211094" y="1621572"/>
                  <a:pt x="6219414" y="4075103"/>
                  <a:pt x="6223407" y="4795894"/>
                </a:cubicBezTo>
                <a:lnTo>
                  <a:pt x="0" y="4804311"/>
                </a:lnTo>
                <a:close/>
              </a:path>
            </a:pathLst>
          </a:custGeom>
        </p:spPr>
        <p:txBody>
          <a:bodyPr/>
          <a:lstStyle/>
          <a:p>
            <a:endParaRPr lang="nl-NL"/>
          </a:p>
        </p:txBody>
      </p:sp>
      <p:sp>
        <p:nvSpPr>
          <p:cNvPr id="2" name="Tijdelijke aanduiding voor dianummer 5">
            <a:extLst>
              <a:ext uri="{FF2B5EF4-FFF2-40B4-BE49-F238E27FC236}">
                <a16:creationId xmlns:a16="http://schemas.microsoft.com/office/drawing/2014/main" id="{B414EDC4-94BB-47B4-867D-171824F0D244}"/>
              </a:ext>
            </a:extLst>
          </p:cNvPr>
          <p:cNvSpPr>
            <a:spLocks noGrp="1"/>
          </p:cNvSpPr>
          <p:nvPr>
            <p:ph type="sldNum" sz="quarter" idx="12"/>
          </p:nvPr>
        </p:nvSpPr>
        <p:spPr>
          <a:xfrm>
            <a:off x="8610600" y="6092688"/>
            <a:ext cx="2928730" cy="628788"/>
          </a:xfrm>
          <a:prstGeom prst="rect">
            <a:avLst/>
          </a:prstGeom>
        </p:spPr>
        <p:txBody>
          <a:bodyPr/>
          <a:lstStyle>
            <a:lvl1pPr algn="r">
              <a:defRPr sz="1200" b="1" i="0">
                <a:solidFill>
                  <a:srgbClr val="82B24A"/>
                </a:solidFill>
                <a:latin typeface="Plus Jakarta Sans ExtraBold" pitchFamily="2" charset="77"/>
                <a:cs typeface="Plus Jakarta Sans ExtraBold" pitchFamily="2" charset="77"/>
              </a:defRPr>
            </a:lvl1pPr>
          </a:lstStyle>
          <a:p>
            <a:fld id="{191E7A87-C60C-0D44-B18B-BBAB99C01650}" type="slidenum">
              <a:rPr lang="nl-NL" smtClean="0"/>
              <a:pPr/>
              <a:t>‹nr.›</a:t>
            </a:fld>
            <a:endParaRPr lang="nl-NL"/>
          </a:p>
        </p:txBody>
      </p:sp>
      <p:sp>
        <p:nvSpPr>
          <p:cNvPr id="14" name="Tijdelijke aanduiding voor tekst 13">
            <a:extLst>
              <a:ext uri="{FF2B5EF4-FFF2-40B4-BE49-F238E27FC236}">
                <a16:creationId xmlns:a16="http://schemas.microsoft.com/office/drawing/2014/main" id="{F8752E90-62E7-0C7D-EC54-0F66D7C85A3E}"/>
              </a:ext>
            </a:extLst>
          </p:cNvPr>
          <p:cNvSpPr>
            <a:spLocks noGrp="1"/>
          </p:cNvSpPr>
          <p:nvPr>
            <p:ph type="body" sz="quarter" idx="14" hasCustomPrompt="1"/>
          </p:nvPr>
        </p:nvSpPr>
        <p:spPr>
          <a:xfrm>
            <a:off x="1185213" y="2130787"/>
            <a:ext cx="3226289" cy="279885"/>
          </a:xfrm>
          <a:prstGeom prst="rect">
            <a:avLst/>
          </a:prstGeom>
        </p:spPr>
        <p:txBody>
          <a:bodyPr/>
          <a:lstStyle>
            <a:lvl1pPr marL="0" indent="0">
              <a:buNone/>
              <a:defRPr sz="1100" b="1" i="0">
                <a:solidFill>
                  <a:srgbClr val="00406E"/>
                </a:solidFill>
                <a:latin typeface="Plus Jakarta Sans ExtraBold" pitchFamily="2" charset="77"/>
                <a:cs typeface="Plus Jakarta Sans ExtraBold" pitchFamily="2" charset="77"/>
              </a:defRPr>
            </a:lvl1pPr>
          </a:lstStyle>
          <a:p>
            <a:pPr lvl="0"/>
            <a:r>
              <a:rPr lang="nl-NL"/>
              <a:t>Een korte uitleg</a:t>
            </a:r>
          </a:p>
        </p:txBody>
      </p:sp>
      <p:sp>
        <p:nvSpPr>
          <p:cNvPr id="16" name="Tijdelijke aanduiding voor tekst 13">
            <a:extLst>
              <a:ext uri="{FF2B5EF4-FFF2-40B4-BE49-F238E27FC236}">
                <a16:creationId xmlns:a16="http://schemas.microsoft.com/office/drawing/2014/main" id="{0D0EA882-7CE2-9ED0-02DD-CEC4B0482F25}"/>
              </a:ext>
            </a:extLst>
          </p:cNvPr>
          <p:cNvSpPr>
            <a:spLocks noGrp="1"/>
          </p:cNvSpPr>
          <p:nvPr>
            <p:ph type="body" sz="quarter" idx="15" hasCustomPrompt="1"/>
          </p:nvPr>
        </p:nvSpPr>
        <p:spPr>
          <a:xfrm>
            <a:off x="1185214" y="2480711"/>
            <a:ext cx="3226288" cy="560505"/>
          </a:xfrm>
          <a:prstGeom prst="rect">
            <a:avLst/>
          </a:prstGeom>
        </p:spPr>
        <p:txBody>
          <a:bodyPr/>
          <a:lstStyle>
            <a:lvl1pPr marL="0" indent="0">
              <a:buNone/>
              <a:defRPr sz="3300" b="1" i="0">
                <a:solidFill>
                  <a:srgbClr val="82B24A"/>
                </a:solidFill>
                <a:latin typeface="Plus Jakarta Sans ExtraBold" pitchFamily="2" charset="77"/>
                <a:cs typeface="Plus Jakarta Sans ExtraBold" pitchFamily="2" charset="77"/>
              </a:defRPr>
            </a:lvl1pPr>
          </a:lstStyle>
          <a:p>
            <a:pPr lvl="0"/>
            <a:r>
              <a:rPr lang="nl-NL"/>
              <a:t>Het begint bij</a:t>
            </a:r>
          </a:p>
        </p:txBody>
      </p:sp>
      <p:sp>
        <p:nvSpPr>
          <p:cNvPr id="18" name="Tijdelijke aanduiding voor tekst 13">
            <a:extLst>
              <a:ext uri="{FF2B5EF4-FFF2-40B4-BE49-F238E27FC236}">
                <a16:creationId xmlns:a16="http://schemas.microsoft.com/office/drawing/2014/main" id="{DE434F50-188B-4A57-EC62-AF683B9D270B}"/>
              </a:ext>
            </a:extLst>
          </p:cNvPr>
          <p:cNvSpPr>
            <a:spLocks noGrp="1"/>
          </p:cNvSpPr>
          <p:nvPr>
            <p:ph type="body" sz="quarter" idx="16" hasCustomPrompt="1"/>
          </p:nvPr>
        </p:nvSpPr>
        <p:spPr>
          <a:xfrm>
            <a:off x="1185214" y="2957139"/>
            <a:ext cx="3226288" cy="560505"/>
          </a:xfrm>
          <a:prstGeom prst="rect">
            <a:avLst/>
          </a:prstGeom>
        </p:spPr>
        <p:txBody>
          <a:bodyPr/>
          <a:lstStyle>
            <a:lvl1pPr marL="0" indent="0">
              <a:buNone/>
              <a:defRPr sz="3300" b="0" i="0">
                <a:solidFill>
                  <a:srgbClr val="82B24A"/>
                </a:solidFill>
                <a:latin typeface="Plus Jakarta Sans" pitchFamily="2" charset="77"/>
                <a:cs typeface="Plus Jakarta Sans" pitchFamily="2" charset="77"/>
              </a:defRPr>
            </a:lvl1pPr>
          </a:lstStyle>
          <a:p>
            <a:pPr lvl="0"/>
            <a:r>
              <a:rPr lang="nl-NL"/>
              <a:t>en dan de rest</a:t>
            </a:r>
          </a:p>
        </p:txBody>
      </p:sp>
      <p:sp>
        <p:nvSpPr>
          <p:cNvPr id="19" name="Tijdelijke aanduiding voor tekst 13">
            <a:extLst>
              <a:ext uri="{FF2B5EF4-FFF2-40B4-BE49-F238E27FC236}">
                <a16:creationId xmlns:a16="http://schemas.microsoft.com/office/drawing/2014/main" id="{412C1C2B-1EF1-9611-3417-B020EB671B42}"/>
              </a:ext>
            </a:extLst>
          </p:cNvPr>
          <p:cNvSpPr>
            <a:spLocks noGrp="1"/>
          </p:cNvSpPr>
          <p:nvPr>
            <p:ph type="body" sz="quarter" idx="17" hasCustomPrompt="1"/>
          </p:nvPr>
        </p:nvSpPr>
        <p:spPr>
          <a:xfrm>
            <a:off x="1185214" y="3843840"/>
            <a:ext cx="2564983" cy="2248848"/>
          </a:xfrm>
          <a:prstGeom prst="rect">
            <a:avLst/>
          </a:prstGeom>
        </p:spPr>
        <p:txBody>
          <a:bodyPr/>
          <a:lstStyle>
            <a:lvl1pPr marL="171450" indent="-171450">
              <a:lnSpc>
                <a:spcPts val="2600"/>
              </a:lnSpc>
              <a:spcBef>
                <a:spcPts val="0"/>
              </a:spcBef>
              <a:buFont typeface="Arial" panose="020B0604020202020204" pitchFamily="34" charset="0"/>
              <a:buChar char="•"/>
              <a:defRPr sz="1100" b="0" i="0">
                <a:solidFill>
                  <a:srgbClr val="00406E"/>
                </a:solidFill>
                <a:latin typeface="Plus Jakarta Sans" pitchFamily="2" charset="77"/>
                <a:cs typeface="Plus Jakarta Sans" pitchFamily="2" charset="77"/>
              </a:defRPr>
            </a:lvl1pPr>
          </a:lstStyle>
          <a:p>
            <a:pPr lvl="0"/>
            <a:r>
              <a:rPr lang="nl-NL"/>
              <a:t>Eerste opsomming</a:t>
            </a:r>
          </a:p>
          <a:p>
            <a:pPr lvl="0"/>
            <a:r>
              <a:rPr lang="nl-NL"/>
              <a:t>Tweede opsomming</a:t>
            </a:r>
          </a:p>
          <a:p>
            <a:pPr lvl="0"/>
            <a:r>
              <a:rPr lang="nl-NL"/>
              <a:t>Derde opsomming</a:t>
            </a:r>
          </a:p>
          <a:p>
            <a:pPr lvl="0"/>
            <a:r>
              <a:rPr lang="nl-NL"/>
              <a:t>Vierde opsomming</a:t>
            </a:r>
          </a:p>
        </p:txBody>
      </p:sp>
      <p:sp>
        <p:nvSpPr>
          <p:cNvPr id="7" name="Tijdelijke aanduiding voor tekst 13">
            <a:extLst>
              <a:ext uri="{FF2B5EF4-FFF2-40B4-BE49-F238E27FC236}">
                <a16:creationId xmlns:a16="http://schemas.microsoft.com/office/drawing/2014/main" id="{7EB80481-962C-D1DA-BB03-2446D3F180EF}"/>
              </a:ext>
            </a:extLst>
          </p:cNvPr>
          <p:cNvSpPr>
            <a:spLocks noGrp="1"/>
          </p:cNvSpPr>
          <p:nvPr>
            <p:ph type="body" sz="quarter" idx="18" hasCustomPrompt="1"/>
          </p:nvPr>
        </p:nvSpPr>
        <p:spPr>
          <a:xfrm>
            <a:off x="3882115" y="3843840"/>
            <a:ext cx="2564983" cy="2248848"/>
          </a:xfrm>
          <a:prstGeom prst="rect">
            <a:avLst/>
          </a:prstGeom>
        </p:spPr>
        <p:txBody>
          <a:bodyPr/>
          <a:lstStyle>
            <a:lvl1pPr marL="171450" indent="-171450">
              <a:lnSpc>
                <a:spcPts val="2600"/>
              </a:lnSpc>
              <a:spcBef>
                <a:spcPts val="0"/>
              </a:spcBef>
              <a:buFont typeface="Arial" panose="020B0604020202020204" pitchFamily="34" charset="0"/>
              <a:buChar char="•"/>
              <a:defRPr sz="1100" b="0" i="0">
                <a:solidFill>
                  <a:srgbClr val="00406E"/>
                </a:solidFill>
                <a:latin typeface="Plus Jakarta Sans" pitchFamily="2" charset="77"/>
                <a:cs typeface="Plus Jakarta Sans" pitchFamily="2" charset="77"/>
              </a:defRPr>
            </a:lvl1pPr>
          </a:lstStyle>
          <a:p>
            <a:pPr lvl="0"/>
            <a:r>
              <a:rPr lang="nl-NL"/>
              <a:t>Vijfde opsomming</a:t>
            </a:r>
          </a:p>
          <a:p>
            <a:pPr lvl="0"/>
            <a:r>
              <a:rPr lang="nl-NL"/>
              <a:t>Zesde opsomming</a:t>
            </a:r>
          </a:p>
          <a:p>
            <a:pPr lvl="0"/>
            <a:r>
              <a:rPr lang="nl-NL"/>
              <a:t>Zevende opsomming</a:t>
            </a:r>
          </a:p>
          <a:p>
            <a:pPr lvl="0"/>
            <a:r>
              <a:rPr lang="nl-NL"/>
              <a:t>Achtste opsomming</a:t>
            </a:r>
          </a:p>
        </p:txBody>
      </p:sp>
    </p:spTree>
    <p:extLst>
      <p:ext uri="{BB962C8B-B14F-4D97-AF65-F5344CB8AC3E}">
        <p14:creationId xmlns:p14="http://schemas.microsoft.com/office/powerpoint/2010/main" val="717749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2ABCA56-8178-3EDF-2065-BD6AF6BE65C6}"/>
              </a:ext>
            </a:extLst>
          </p:cNvPr>
          <p:cNvPicPr>
            <a:picLocks noChangeAspect="1"/>
          </p:cNvPicPr>
          <p:nvPr userDrawn="1"/>
        </p:nvPicPr>
        <p:blipFill>
          <a:blip r:embed="rId2"/>
          <a:srcRect/>
          <a:stretch/>
        </p:blipFill>
        <p:spPr>
          <a:xfrm>
            <a:off x="0" y="0"/>
            <a:ext cx="12192000" cy="6858000"/>
          </a:xfrm>
          <a:prstGeom prst="rect">
            <a:avLst/>
          </a:prstGeom>
        </p:spPr>
      </p:pic>
      <p:sp>
        <p:nvSpPr>
          <p:cNvPr id="4" name="Tijdelijke aanduiding voor dianummer 5">
            <a:extLst>
              <a:ext uri="{FF2B5EF4-FFF2-40B4-BE49-F238E27FC236}">
                <a16:creationId xmlns:a16="http://schemas.microsoft.com/office/drawing/2014/main" id="{8999EABB-3B1B-15E6-A77D-A82883A86851}"/>
              </a:ext>
            </a:extLst>
          </p:cNvPr>
          <p:cNvSpPr>
            <a:spLocks noGrp="1"/>
          </p:cNvSpPr>
          <p:nvPr>
            <p:ph type="sldNum" sz="quarter" idx="12"/>
          </p:nvPr>
        </p:nvSpPr>
        <p:spPr>
          <a:xfrm>
            <a:off x="8610600" y="6092688"/>
            <a:ext cx="2928730" cy="628788"/>
          </a:xfrm>
          <a:prstGeom prst="rect">
            <a:avLst/>
          </a:prstGeom>
        </p:spPr>
        <p:txBody>
          <a:bodyPr/>
          <a:lstStyle>
            <a:lvl1pPr algn="r">
              <a:defRPr sz="1200" b="1" i="0">
                <a:solidFill>
                  <a:srgbClr val="F0781E"/>
                </a:solidFill>
                <a:latin typeface="Plus Jakarta Sans ExtraBold" pitchFamily="2" charset="77"/>
                <a:cs typeface="Plus Jakarta Sans ExtraBold" pitchFamily="2" charset="77"/>
              </a:defRPr>
            </a:lvl1pPr>
          </a:lstStyle>
          <a:p>
            <a:fld id="{191E7A87-C60C-0D44-B18B-BBAB99C01650}" type="slidenum">
              <a:rPr lang="nl-NL" smtClean="0"/>
              <a:pPr/>
              <a:t>‹nr.›</a:t>
            </a:fld>
            <a:endParaRPr lang="nl-NL"/>
          </a:p>
        </p:txBody>
      </p:sp>
    </p:spTree>
    <p:extLst>
      <p:ext uri="{BB962C8B-B14F-4D97-AF65-F5344CB8AC3E}">
        <p14:creationId xmlns:p14="http://schemas.microsoft.com/office/powerpoint/2010/main" val="1152427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51F651E-DB49-8034-9012-729A4B0ACF89}"/>
              </a:ext>
            </a:extLst>
          </p:cNvPr>
          <p:cNvPicPr>
            <a:picLocks noChangeAspect="1"/>
          </p:cNvPicPr>
          <p:nvPr userDrawn="1"/>
        </p:nvPicPr>
        <p:blipFill>
          <a:blip r:embed="rId2"/>
          <a:srcRect/>
          <a:stretch/>
        </p:blipFill>
        <p:spPr>
          <a:xfrm>
            <a:off x="0" y="0"/>
            <a:ext cx="12192000" cy="6858000"/>
          </a:xfrm>
          <a:prstGeom prst="rect">
            <a:avLst/>
          </a:prstGeom>
        </p:spPr>
      </p:pic>
      <p:sp>
        <p:nvSpPr>
          <p:cNvPr id="2" name="Picture Placeholder 13">
            <a:extLst>
              <a:ext uri="{FF2B5EF4-FFF2-40B4-BE49-F238E27FC236}">
                <a16:creationId xmlns:a16="http://schemas.microsoft.com/office/drawing/2014/main" id="{F1F6D71B-A111-A264-2687-37448B49B7A5}"/>
              </a:ext>
            </a:extLst>
          </p:cNvPr>
          <p:cNvSpPr>
            <a:spLocks noGrp="1" noChangeAspect="1"/>
          </p:cNvSpPr>
          <p:nvPr>
            <p:ph type="pic" sz="quarter" idx="15"/>
          </p:nvPr>
        </p:nvSpPr>
        <p:spPr>
          <a:xfrm>
            <a:off x="8725082" y="609025"/>
            <a:ext cx="2520000" cy="3157983"/>
          </a:xfrm>
          <a:prstGeom prst="rect">
            <a:avLst/>
          </a:prstGeom>
          <a:noFill/>
          <a:effectLst/>
        </p:spPr>
        <p:txBody>
          <a:bodyPr>
            <a:normAutofit/>
          </a:bodyPr>
          <a:lstStyle>
            <a:lvl1pPr marL="0" indent="0">
              <a:buNone/>
              <a:defRPr sz="2800">
                <a:ln>
                  <a:noFill/>
                </a:ln>
                <a:solidFill>
                  <a:schemeClr val="bg1">
                    <a:lumMod val="85000"/>
                  </a:schemeClr>
                </a:solidFill>
              </a:defRPr>
            </a:lvl1pPr>
          </a:lstStyle>
          <a:p>
            <a:endParaRPr lang="en-US"/>
          </a:p>
        </p:txBody>
      </p:sp>
      <p:sp>
        <p:nvSpPr>
          <p:cNvPr id="6" name="Tijdelijke aanduiding voor dianummer 5">
            <a:extLst>
              <a:ext uri="{FF2B5EF4-FFF2-40B4-BE49-F238E27FC236}">
                <a16:creationId xmlns:a16="http://schemas.microsoft.com/office/drawing/2014/main" id="{EF68ADFE-2E69-3289-F9A4-068CA105FD37}"/>
              </a:ext>
            </a:extLst>
          </p:cNvPr>
          <p:cNvSpPr>
            <a:spLocks noGrp="1"/>
          </p:cNvSpPr>
          <p:nvPr>
            <p:ph type="sldNum" sz="quarter" idx="12"/>
          </p:nvPr>
        </p:nvSpPr>
        <p:spPr>
          <a:xfrm>
            <a:off x="8610600" y="6092688"/>
            <a:ext cx="2928730" cy="628788"/>
          </a:xfrm>
          <a:prstGeom prst="rect">
            <a:avLst/>
          </a:prstGeom>
        </p:spPr>
        <p:txBody>
          <a:bodyPr/>
          <a:lstStyle>
            <a:lvl1pPr algn="r">
              <a:defRPr sz="1200" b="1" i="0">
                <a:solidFill>
                  <a:srgbClr val="F0781E"/>
                </a:solidFill>
                <a:latin typeface="Plus Jakarta Sans ExtraBold" pitchFamily="2" charset="77"/>
                <a:cs typeface="Plus Jakarta Sans ExtraBold" pitchFamily="2" charset="77"/>
              </a:defRPr>
            </a:lvl1pPr>
          </a:lstStyle>
          <a:p>
            <a:fld id="{191E7A87-C60C-0D44-B18B-BBAB99C01650}" type="slidenum">
              <a:rPr lang="nl-NL" smtClean="0"/>
              <a:pPr/>
              <a:t>‹nr.›</a:t>
            </a:fld>
            <a:endParaRPr lang="nl-NL"/>
          </a:p>
        </p:txBody>
      </p:sp>
      <p:sp>
        <p:nvSpPr>
          <p:cNvPr id="15" name="Tijdelijke aanduiding voor tekst 13">
            <a:extLst>
              <a:ext uri="{FF2B5EF4-FFF2-40B4-BE49-F238E27FC236}">
                <a16:creationId xmlns:a16="http://schemas.microsoft.com/office/drawing/2014/main" id="{82C0D003-BB0C-6EE8-7D50-01A38C581772}"/>
              </a:ext>
            </a:extLst>
          </p:cNvPr>
          <p:cNvSpPr>
            <a:spLocks noGrp="1"/>
          </p:cNvSpPr>
          <p:nvPr>
            <p:ph type="body" sz="quarter" idx="17" hasCustomPrompt="1"/>
          </p:nvPr>
        </p:nvSpPr>
        <p:spPr>
          <a:xfrm>
            <a:off x="1262269" y="2141882"/>
            <a:ext cx="3937129" cy="300376"/>
          </a:xfrm>
          <a:prstGeom prst="rect">
            <a:avLst/>
          </a:prstGeom>
        </p:spPr>
        <p:txBody>
          <a:bodyPr/>
          <a:lstStyle>
            <a:lvl1pPr marL="0" indent="0">
              <a:buNone/>
              <a:defRPr sz="1100" b="1" i="0">
                <a:solidFill>
                  <a:srgbClr val="00406E"/>
                </a:solidFill>
                <a:latin typeface="Plus Jakarta Sans ExtraBold" pitchFamily="2" charset="77"/>
                <a:cs typeface="Plus Jakarta Sans ExtraBold" pitchFamily="2" charset="77"/>
              </a:defRPr>
            </a:lvl1pPr>
            <a:lvl2pPr>
              <a:defRPr sz="900"/>
            </a:lvl2pPr>
            <a:lvl3pPr>
              <a:defRPr sz="900"/>
            </a:lvl3pPr>
            <a:lvl4pPr>
              <a:defRPr sz="900"/>
            </a:lvl4pPr>
            <a:lvl5pPr>
              <a:defRPr sz="900"/>
            </a:lvl5pPr>
          </a:lstStyle>
          <a:p>
            <a:pPr lvl="0"/>
            <a:r>
              <a:rPr lang="nl-NL"/>
              <a:t>Arno Bronkhorst • Bestuurder</a:t>
            </a:r>
          </a:p>
        </p:txBody>
      </p:sp>
      <p:sp>
        <p:nvSpPr>
          <p:cNvPr id="16" name="Tijdelijke aanduiding voor inhoud 2">
            <a:extLst>
              <a:ext uri="{FF2B5EF4-FFF2-40B4-BE49-F238E27FC236}">
                <a16:creationId xmlns:a16="http://schemas.microsoft.com/office/drawing/2014/main" id="{AF18AC12-7AB7-6F80-38CB-85FB0653CED1}"/>
              </a:ext>
            </a:extLst>
          </p:cNvPr>
          <p:cNvSpPr>
            <a:spLocks noGrp="1"/>
          </p:cNvSpPr>
          <p:nvPr>
            <p:ph idx="13" hasCustomPrompt="1"/>
          </p:nvPr>
        </p:nvSpPr>
        <p:spPr>
          <a:xfrm>
            <a:off x="5645426" y="2733259"/>
            <a:ext cx="5284303" cy="3001617"/>
          </a:xfrm>
          <a:custGeom>
            <a:avLst/>
            <a:gdLst>
              <a:gd name="connsiteX0" fmla="*/ 0 w 5284303"/>
              <a:gd name="connsiteY0" fmla="*/ 0 h 3349486"/>
              <a:gd name="connsiteX1" fmla="*/ 5284303 w 5284303"/>
              <a:gd name="connsiteY1" fmla="*/ 0 h 3349486"/>
              <a:gd name="connsiteX2" fmla="*/ 5284303 w 5284303"/>
              <a:gd name="connsiteY2" fmla="*/ 3349486 h 3349486"/>
              <a:gd name="connsiteX3" fmla="*/ 0 w 5284303"/>
              <a:gd name="connsiteY3" fmla="*/ 3349486 h 3349486"/>
              <a:gd name="connsiteX4" fmla="*/ 0 w 5284303"/>
              <a:gd name="connsiteY4" fmla="*/ 0 h 3349486"/>
              <a:gd name="connsiteX0" fmla="*/ 0 w 5284303"/>
              <a:gd name="connsiteY0" fmla="*/ 0 h 3349486"/>
              <a:gd name="connsiteX1" fmla="*/ 3141958 w 5284303"/>
              <a:gd name="connsiteY1" fmla="*/ 1193 h 3349486"/>
              <a:gd name="connsiteX2" fmla="*/ 5284303 w 5284303"/>
              <a:gd name="connsiteY2" fmla="*/ 0 h 3349486"/>
              <a:gd name="connsiteX3" fmla="*/ 5284303 w 5284303"/>
              <a:gd name="connsiteY3" fmla="*/ 3349486 h 3349486"/>
              <a:gd name="connsiteX4" fmla="*/ 0 w 5284303"/>
              <a:gd name="connsiteY4" fmla="*/ 3349486 h 3349486"/>
              <a:gd name="connsiteX5" fmla="*/ 0 w 5284303"/>
              <a:gd name="connsiteY5" fmla="*/ 0 h 3349486"/>
              <a:gd name="connsiteX0" fmla="*/ 0 w 5284303"/>
              <a:gd name="connsiteY0" fmla="*/ 0 h 3349486"/>
              <a:gd name="connsiteX1" fmla="*/ 3141958 w 5284303"/>
              <a:gd name="connsiteY1" fmla="*/ 1193 h 3349486"/>
              <a:gd name="connsiteX2" fmla="*/ 5284303 w 5284303"/>
              <a:gd name="connsiteY2" fmla="*/ 0 h 3349486"/>
              <a:gd name="connsiteX3" fmla="*/ 5272510 w 5284303"/>
              <a:gd name="connsiteY3" fmla="*/ 1418513 h 3349486"/>
              <a:gd name="connsiteX4" fmla="*/ 5284303 w 5284303"/>
              <a:gd name="connsiteY4" fmla="*/ 3349486 h 3349486"/>
              <a:gd name="connsiteX5" fmla="*/ 0 w 5284303"/>
              <a:gd name="connsiteY5" fmla="*/ 3349486 h 3349486"/>
              <a:gd name="connsiteX6" fmla="*/ 0 w 5284303"/>
              <a:gd name="connsiteY6" fmla="*/ 0 h 3349486"/>
              <a:gd name="connsiteX0" fmla="*/ 0 w 5284303"/>
              <a:gd name="connsiteY0" fmla="*/ 0 h 3349486"/>
              <a:gd name="connsiteX1" fmla="*/ 3141958 w 5284303"/>
              <a:gd name="connsiteY1" fmla="*/ 1193 h 3349486"/>
              <a:gd name="connsiteX2" fmla="*/ 3711535 w 5284303"/>
              <a:gd name="connsiteY2" fmla="*/ 1124712 h 3349486"/>
              <a:gd name="connsiteX3" fmla="*/ 5272510 w 5284303"/>
              <a:gd name="connsiteY3" fmla="*/ 1418513 h 3349486"/>
              <a:gd name="connsiteX4" fmla="*/ 5284303 w 5284303"/>
              <a:gd name="connsiteY4" fmla="*/ 3349486 h 3349486"/>
              <a:gd name="connsiteX5" fmla="*/ 0 w 5284303"/>
              <a:gd name="connsiteY5" fmla="*/ 3349486 h 3349486"/>
              <a:gd name="connsiteX6" fmla="*/ 0 w 5284303"/>
              <a:gd name="connsiteY6" fmla="*/ 0 h 3349486"/>
              <a:gd name="connsiteX0" fmla="*/ 0 w 5284303"/>
              <a:gd name="connsiteY0" fmla="*/ 0 h 3349486"/>
              <a:gd name="connsiteX1" fmla="*/ 3141958 w 5284303"/>
              <a:gd name="connsiteY1" fmla="*/ 1193 h 3349486"/>
              <a:gd name="connsiteX2" fmla="*/ 3711535 w 5284303"/>
              <a:gd name="connsiteY2" fmla="*/ 1124712 h 3349486"/>
              <a:gd name="connsiteX3" fmla="*/ 5272510 w 5284303"/>
              <a:gd name="connsiteY3" fmla="*/ 1418513 h 3349486"/>
              <a:gd name="connsiteX4" fmla="*/ 5284303 w 5284303"/>
              <a:gd name="connsiteY4" fmla="*/ 3349486 h 3349486"/>
              <a:gd name="connsiteX5" fmla="*/ 0 w 5284303"/>
              <a:gd name="connsiteY5" fmla="*/ 3349486 h 3349486"/>
              <a:gd name="connsiteX6" fmla="*/ 0 w 5284303"/>
              <a:gd name="connsiteY6" fmla="*/ 0 h 3349486"/>
              <a:gd name="connsiteX0" fmla="*/ 0 w 5284303"/>
              <a:gd name="connsiteY0" fmla="*/ 0 h 3349486"/>
              <a:gd name="connsiteX1" fmla="*/ 3141958 w 5284303"/>
              <a:gd name="connsiteY1" fmla="*/ 1193 h 3349486"/>
              <a:gd name="connsiteX2" fmla="*/ 3711535 w 5284303"/>
              <a:gd name="connsiteY2" fmla="*/ 1124712 h 3349486"/>
              <a:gd name="connsiteX3" fmla="*/ 5272510 w 5284303"/>
              <a:gd name="connsiteY3" fmla="*/ 1418513 h 3349486"/>
              <a:gd name="connsiteX4" fmla="*/ 5284303 w 5284303"/>
              <a:gd name="connsiteY4" fmla="*/ 3349486 h 3349486"/>
              <a:gd name="connsiteX5" fmla="*/ 0 w 5284303"/>
              <a:gd name="connsiteY5" fmla="*/ 3349486 h 3349486"/>
              <a:gd name="connsiteX6" fmla="*/ 0 w 5284303"/>
              <a:gd name="connsiteY6" fmla="*/ 0 h 3349486"/>
              <a:gd name="connsiteX0" fmla="*/ 0 w 5284303"/>
              <a:gd name="connsiteY0" fmla="*/ 0 h 3349486"/>
              <a:gd name="connsiteX1" fmla="*/ 3141958 w 5284303"/>
              <a:gd name="connsiteY1" fmla="*/ 1193 h 3349486"/>
              <a:gd name="connsiteX2" fmla="*/ 3711535 w 5284303"/>
              <a:gd name="connsiteY2" fmla="*/ 1124712 h 3349486"/>
              <a:gd name="connsiteX3" fmla="*/ 5272510 w 5284303"/>
              <a:gd name="connsiteY3" fmla="*/ 1418513 h 3349486"/>
              <a:gd name="connsiteX4" fmla="*/ 5284303 w 5284303"/>
              <a:gd name="connsiteY4" fmla="*/ 3349486 h 3349486"/>
              <a:gd name="connsiteX5" fmla="*/ 0 w 5284303"/>
              <a:gd name="connsiteY5" fmla="*/ 3349486 h 3349486"/>
              <a:gd name="connsiteX6" fmla="*/ 0 w 5284303"/>
              <a:gd name="connsiteY6" fmla="*/ 0 h 3349486"/>
              <a:gd name="connsiteX0" fmla="*/ 0 w 5284303"/>
              <a:gd name="connsiteY0" fmla="*/ 0 h 3349486"/>
              <a:gd name="connsiteX1" fmla="*/ 3141958 w 5284303"/>
              <a:gd name="connsiteY1" fmla="*/ 1193 h 3349486"/>
              <a:gd name="connsiteX2" fmla="*/ 3766399 w 5284303"/>
              <a:gd name="connsiteY2" fmla="*/ 1261872 h 3349486"/>
              <a:gd name="connsiteX3" fmla="*/ 5272510 w 5284303"/>
              <a:gd name="connsiteY3" fmla="*/ 1418513 h 3349486"/>
              <a:gd name="connsiteX4" fmla="*/ 5284303 w 5284303"/>
              <a:gd name="connsiteY4" fmla="*/ 3349486 h 3349486"/>
              <a:gd name="connsiteX5" fmla="*/ 0 w 5284303"/>
              <a:gd name="connsiteY5" fmla="*/ 3349486 h 3349486"/>
              <a:gd name="connsiteX6" fmla="*/ 0 w 5284303"/>
              <a:gd name="connsiteY6" fmla="*/ 0 h 3349486"/>
              <a:gd name="connsiteX0" fmla="*/ 0 w 5284303"/>
              <a:gd name="connsiteY0" fmla="*/ 0 h 3349486"/>
              <a:gd name="connsiteX1" fmla="*/ 3141958 w 5284303"/>
              <a:gd name="connsiteY1" fmla="*/ 1193 h 3349486"/>
              <a:gd name="connsiteX2" fmla="*/ 3766399 w 5284303"/>
              <a:gd name="connsiteY2" fmla="*/ 1261872 h 3349486"/>
              <a:gd name="connsiteX3" fmla="*/ 5272510 w 5284303"/>
              <a:gd name="connsiteY3" fmla="*/ 1619681 h 3349486"/>
              <a:gd name="connsiteX4" fmla="*/ 5284303 w 5284303"/>
              <a:gd name="connsiteY4" fmla="*/ 3349486 h 3349486"/>
              <a:gd name="connsiteX5" fmla="*/ 0 w 5284303"/>
              <a:gd name="connsiteY5" fmla="*/ 3349486 h 3349486"/>
              <a:gd name="connsiteX6" fmla="*/ 0 w 5284303"/>
              <a:gd name="connsiteY6" fmla="*/ 0 h 334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4303" h="3349486">
                <a:moveTo>
                  <a:pt x="0" y="0"/>
                </a:moveTo>
                <a:lnTo>
                  <a:pt x="3141958" y="1193"/>
                </a:lnTo>
                <a:cubicBezTo>
                  <a:pt x="3166187" y="691565"/>
                  <a:pt x="3411307" y="992124"/>
                  <a:pt x="3766399" y="1261872"/>
                </a:cubicBezTo>
                <a:cubicBezTo>
                  <a:pt x="4121491" y="1531620"/>
                  <a:pt x="4781782" y="1623789"/>
                  <a:pt x="5272510" y="1619681"/>
                </a:cubicBezTo>
                <a:lnTo>
                  <a:pt x="5284303" y="3349486"/>
                </a:lnTo>
                <a:lnTo>
                  <a:pt x="0" y="3349486"/>
                </a:lnTo>
                <a:lnTo>
                  <a:pt x="0" y="0"/>
                </a:lnTo>
                <a:close/>
              </a:path>
            </a:pathLst>
          </a:custGeom>
        </p:spPr>
        <p:txBody>
          <a:bodyPr wrap="square" lIns="0" tIns="0" rIns="0" bIns="0">
            <a:noAutofit/>
          </a:bodyPr>
          <a:lstStyle>
            <a:lvl1pPr marL="0" indent="0">
              <a:lnSpc>
                <a:spcPts val="2400"/>
              </a:lnSpc>
              <a:spcBef>
                <a:spcPts val="0"/>
              </a:spcBef>
              <a:buNone/>
              <a:defRPr sz="1500">
                <a:solidFill>
                  <a:srgbClr val="00406E"/>
                </a:solidFill>
              </a:defRPr>
            </a:lvl1pPr>
          </a:lstStyle>
          <a:p>
            <a:r>
              <a:rPr lang="nl-NL" err="1">
                <a:solidFill>
                  <a:srgbClr val="00406E"/>
                </a:solidFill>
                <a:effectLst/>
                <a:latin typeface="Plus Jakarta Sans" pitchFamily="2" charset="77"/>
              </a:rPr>
              <a:t>Lorem</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ipsum</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dolor</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sit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amet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consect</a:t>
            </a:r>
            <a:br>
              <a:rPr lang="nl-NL">
                <a:solidFill>
                  <a:srgbClr val="00406E"/>
                </a:solidFill>
                <a:effectLst/>
                <a:latin typeface="Plus Jakarta Sans" pitchFamily="2" charset="77"/>
              </a:rPr>
            </a:br>
            <a:r>
              <a:rPr lang="nl-NL" err="1">
                <a:solidFill>
                  <a:srgbClr val="00406E"/>
                </a:solidFill>
                <a:effectLst/>
                <a:latin typeface="Plus Jakarta Sans" pitchFamily="2" charset="77"/>
              </a:rPr>
              <a:t>etur</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adipiscing</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elit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sed</a:t>
            </a:r>
            <a:r>
              <a:rPr lang="nl-NL">
                <a:solidFill>
                  <a:srgbClr val="00406E"/>
                </a:solidFill>
                <a:effectLst/>
                <a:latin typeface="Plus Jakarta Sans" pitchFamily="2" charset="77"/>
              </a:rPr>
              <a:t> do </a:t>
            </a:r>
            <a:r>
              <a:rPr lang="nl-NL" err="1">
                <a:solidFill>
                  <a:srgbClr val="00406E"/>
                </a:solidFill>
                <a:effectLst/>
                <a:latin typeface="Plus Jakarta Sans" pitchFamily="2" charset="77"/>
              </a:rPr>
              <a:t>eiusmod</a:t>
            </a:r>
            <a:r>
              <a:rPr lang="nl-NL">
                <a:solidFill>
                  <a:srgbClr val="00406E"/>
                </a:solidFill>
                <a:effectLst/>
                <a:latin typeface="Plus Jakarta Sans" pitchFamily="2" charset="77"/>
              </a:rPr>
              <a:t> </a:t>
            </a:r>
            <a:br>
              <a:rPr lang="nl-NL">
                <a:solidFill>
                  <a:srgbClr val="00406E"/>
                </a:solidFill>
                <a:effectLst/>
                <a:latin typeface="Plus Jakarta Sans" pitchFamily="2" charset="77"/>
              </a:rPr>
            </a:br>
            <a:r>
              <a:rPr lang="nl-NL" err="1">
                <a:solidFill>
                  <a:srgbClr val="00406E"/>
                </a:solidFill>
                <a:effectLst/>
                <a:latin typeface="Plus Jakarta Sans" pitchFamily="2" charset="77"/>
              </a:rPr>
              <a:t>tempor</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incididunt</a:t>
            </a:r>
            <a:r>
              <a:rPr lang="nl-NL">
                <a:solidFill>
                  <a:srgbClr val="00406E"/>
                </a:solidFill>
                <a:effectLst/>
                <a:latin typeface="Plus Jakarta Sans" pitchFamily="2" charset="77"/>
              </a:rPr>
              <a:t> ut </a:t>
            </a:r>
            <a:r>
              <a:rPr lang="nl-NL" err="1">
                <a:solidFill>
                  <a:srgbClr val="00406E"/>
                </a:solidFill>
                <a:effectLst/>
                <a:latin typeface="Plus Jakarta Sans" pitchFamily="2" charset="77"/>
              </a:rPr>
              <a:t>labore</a:t>
            </a:r>
            <a:r>
              <a:rPr lang="nl-NL">
                <a:solidFill>
                  <a:srgbClr val="00406E"/>
                </a:solidFill>
                <a:effectLst/>
                <a:latin typeface="Plus Jakarta Sans" pitchFamily="2" charset="77"/>
              </a:rPr>
              <a:t> et </a:t>
            </a:r>
            <a:r>
              <a:rPr lang="nl-NL" err="1">
                <a:solidFill>
                  <a:srgbClr val="00406E"/>
                </a:solidFill>
                <a:effectLst/>
                <a:latin typeface="Plus Jakarta Sans" pitchFamily="2" charset="77"/>
              </a:rPr>
              <a:t>dolore</a:t>
            </a:r>
            <a:r>
              <a:rPr lang="nl-NL">
                <a:solidFill>
                  <a:srgbClr val="00406E"/>
                </a:solidFill>
                <a:effectLst/>
                <a:latin typeface="Plus Jakarta Sans" pitchFamily="2" charset="77"/>
              </a:rPr>
              <a:t> </a:t>
            </a:r>
            <a:br>
              <a:rPr lang="nl-NL">
                <a:solidFill>
                  <a:srgbClr val="00406E"/>
                </a:solidFill>
                <a:effectLst/>
                <a:latin typeface="Plus Jakarta Sans" pitchFamily="2" charset="77"/>
              </a:rPr>
            </a:br>
            <a:r>
              <a:rPr lang="nl-NL">
                <a:solidFill>
                  <a:srgbClr val="00406E"/>
                </a:solidFill>
                <a:effectLst/>
                <a:latin typeface="Plus Jakarta Sans" pitchFamily="2" charset="77"/>
              </a:rPr>
              <a:t>magna </a:t>
            </a:r>
            <a:r>
              <a:rPr lang="nl-NL" err="1">
                <a:solidFill>
                  <a:srgbClr val="00406E"/>
                </a:solidFill>
                <a:effectLst/>
                <a:latin typeface="Plus Jakarta Sans" pitchFamily="2" charset="77"/>
              </a:rPr>
              <a:t>aliqua</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laboris</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nisi</a:t>
            </a:r>
            <a:r>
              <a:rPr lang="nl-NL">
                <a:solidFill>
                  <a:srgbClr val="00406E"/>
                </a:solidFill>
                <a:effectLst/>
                <a:latin typeface="Plus Jakarta Sans" pitchFamily="2" charset="77"/>
              </a:rPr>
              <a:t> ut </a:t>
            </a:r>
            <a:r>
              <a:rPr lang="nl-NL" err="1">
                <a:solidFill>
                  <a:srgbClr val="00406E"/>
                </a:solidFill>
                <a:effectLst/>
                <a:latin typeface="Plus Jakarta Sans" pitchFamily="2" charset="77"/>
              </a:rPr>
              <a:t>aliquip</a:t>
            </a:r>
            <a:r>
              <a:rPr lang="nl-NL">
                <a:solidFill>
                  <a:srgbClr val="00406E"/>
                </a:solidFill>
                <a:effectLst/>
                <a:latin typeface="Plus Jakarta Sans" pitchFamily="2" charset="77"/>
              </a:rPr>
              <a:t> ex </a:t>
            </a:r>
            <a:r>
              <a:rPr lang="nl-NL" err="1">
                <a:solidFill>
                  <a:srgbClr val="00406E"/>
                </a:solidFill>
                <a:effectLst/>
                <a:latin typeface="Plus Jakarta Sans" pitchFamily="2" charset="77"/>
              </a:rPr>
              <a:t>ea</a:t>
            </a:r>
            <a:r>
              <a:rPr lang="nl-NL">
                <a:solidFill>
                  <a:srgbClr val="00406E"/>
                </a:solidFill>
                <a:effectLst/>
                <a:latin typeface="Plus Jakarta Sans" pitchFamily="2" charset="77"/>
              </a:rPr>
              <a:t> </a:t>
            </a:r>
            <a:br>
              <a:rPr lang="nl-NL">
                <a:solidFill>
                  <a:srgbClr val="00406E"/>
                </a:solidFill>
                <a:effectLst/>
                <a:latin typeface="Plus Jakarta Sans" pitchFamily="2" charset="77"/>
              </a:rPr>
            </a:br>
            <a:r>
              <a:rPr lang="nl-NL" err="1">
                <a:solidFill>
                  <a:srgbClr val="00406E"/>
                </a:solidFill>
                <a:effectLst/>
                <a:latin typeface="Plus Jakarta Sans" pitchFamily="2" charset="77"/>
              </a:rPr>
              <a:t>coirure</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dolor</a:t>
            </a:r>
            <a:r>
              <a:rPr lang="nl-NL">
                <a:solidFill>
                  <a:srgbClr val="00406E"/>
                </a:solidFill>
                <a:effectLst/>
                <a:latin typeface="Plus Jakarta Sans" pitchFamily="2" charset="77"/>
              </a:rPr>
              <a:t> in </a:t>
            </a:r>
            <a:r>
              <a:rPr lang="nl-NL" err="1">
                <a:solidFill>
                  <a:srgbClr val="00406E"/>
                </a:solidFill>
                <a:effectLst/>
                <a:latin typeface="Plus Jakarta Sans" pitchFamily="2" charset="77"/>
              </a:rPr>
              <a:t>reprehenderit</a:t>
            </a:r>
            <a:r>
              <a:rPr lang="nl-NL">
                <a:solidFill>
                  <a:srgbClr val="00406E"/>
                </a:solidFill>
                <a:effectLst/>
                <a:latin typeface="Plus Jakarta Sans" pitchFamily="2" charset="77"/>
              </a:rPr>
              <a:t> in </a:t>
            </a:r>
            <a:r>
              <a:rPr lang="nl-NL" err="1">
                <a:solidFill>
                  <a:srgbClr val="00406E"/>
                </a:solidFill>
                <a:effectLst/>
                <a:latin typeface="Plus Jakarta Sans" pitchFamily="2" charset="77"/>
              </a:rPr>
              <a:t>voluptate</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velit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esse</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cillum</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dolore</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eu</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fugiat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nulla</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pariatur</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Excepteur</a:t>
            </a:r>
            <a:r>
              <a:rPr lang="nl-NL">
                <a:solidFill>
                  <a:srgbClr val="00406E"/>
                </a:solidFill>
                <a:effectLst/>
                <a:latin typeface="Plus Jakarta Sans" pitchFamily="2" charset="77"/>
              </a:rPr>
              <a:t> sint </a:t>
            </a:r>
            <a:r>
              <a:rPr lang="nl-NL" err="1">
                <a:solidFill>
                  <a:srgbClr val="00406E"/>
                </a:solidFill>
                <a:effectLst/>
                <a:latin typeface="Plus Jakarta Sans" pitchFamily="2" charset="77"/>
              </a:rPr>
              <a:t>occaecat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cupidatat</a:t>
            </a:r>
            <a:r>
              <a:rPr lang="nl-NL">
                <a:solidFill>
                  <a:srgbClr val="00406E"/>
                </a:solidFill>
                <a:effectLst/>
                <a:latin typeface="Plus Jakarta Sans" pitchFamily="2" charset="77"/>
              </a:rPr>
              <a:t> non </a:t>
            </a:r>
            <a:r>
              <a:rPr lang="nl-NL" err="1">
                <a:solidFill>
                  <a:srgbClr val="00406E"/>
                </a:solidFill>
                <a:effectLst/>
                <a:latin typeface="Plus Jakarta Sans" pitchFamily="2" charset="77"/>
              </a:rPr>
              <a:t>proidentsunt</a:t>
            </a:r>
            <a:r>
              <a:rPr lang="nl-NL">
                <a:solidFill>
                  <a:srgbClr val="00406E"/>
                </a:solidFill>
                <a:effectLst/>
                <a:latin typeface="Plus Jakarta Sans" pitchFamily="2" charset="77"/>
              </a:rPr>
              <a:t> in culpa </a:t>
            </a:r>
            <a:r>
              <a:rPr lang="nl-NL" err="1">
                <a:solidFill>
                  <a:srgbClr val="00406E"/>
                </a:solidFill>
                <a:effectLst/>
                <a:latin typeface="Plus Jakarta Sans" pitchFamily="2" charset="77"/>
              </a:rPr>
              <a:t>qui</a:t>
            </a:r>
            <a:r>
              <a:rPr lang="nl-NL">
                <a:solidFill>
                  <a:srgbClr val="00406E"/>
                </a:solidFill>
                <a:effectLst/>
                <a:latin typeface="Plus Jakarta Sans" pitchFamily="2" charset="77"/>
              </a:rPr>
              <a:t> officia d </a:t>
            </a:r>
            <a:r>
              <a:rPr lang="nl-NL" err="1">
                <a:solidFill>
                  <a:srgbClr val="00406E"/>
                </a:solidFill>
                <a:effectLst/>
                <a:latin typeface="Plus Jakarta Sans" pitchFamily="2" charset="77"/>
              </a:rPr>
              <a:t>tempor</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incididunt</a:t>
            </a:r>
            <a:r>
              <a:rPr lang="nl-NL">
                <a:solidFill>
                  <a:srgbClr val="00406E"/>
                </a:solidFill>
                <a:effectLst/>
                <a:latin typeface="Plus Jakarta Sans" pitchFamily="2" charset="77"/>
              </a:rPr>
              <a:t> ut </a:t>
            </a:r>
            <a:r>
              <a:rPr lang="nl-NL" err="1">
                <a:solidFill>
                  <a:srgbClr val="00406E"/>
                </a:solidFill>
                <a:effectLst/>
                <a:latin typeface="Plus Jakarta Sans" pitchFamily="2" charset="77"/>
              </a:rPr>
              <a:t>labore</a:t>
            </a:r>
            <a:r>
              <a:rPr lang="nl-NL">
                <a:solidFill>
                  <a:srgbClr val="00406E"/>
                </a:solidFill>
                <a:effectLst/>
                <a:latin typeface="Plus Jakarta Sans" pitchFamily="2" charset="77"/>
              </a:rPr>
              <a:t> et </a:t>
            </a:r>
            <a:r>
              <a:rPr lang="nl-NL" err="1">
                <a:solidFill>
                  <a:srgbClr val="00406E"/>
                </a:solidFill>
                <a:effectLst/>
                <a:latin typeface="Plus Jakarta Sans" pitchFamily="2" charset="77"/>
              </a:rPr>
              <a:t>dolorerunt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mollit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anim</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id</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est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laborum</a:t>
            </a:r>
            <a:r>
              <a:rPr lang="nl-NL">
                <a:solidFill>
                  <a:srgbClr val="00406E"/>
                </a:solidFill>
                <a:effectLst/>
                <a:latin typeface="Plus Jakarta Sans" pitchFamily="2" charset="77"/>
              </a:rPr>
              <a:t>.</a:t>
            </a:r>
          </a:p>
          <a:p>
            <a:r>
              <a:rPr lang="nl-NL" b="1">
                <a:solidFill>
                  <a:srgbClr val="00406E"/>
                </a:solidFill>
                <a:effectLst/>
                <a:latin typeface="Plus Jakarta Sans" pitchFamily="2" charset="77"/>
              </a:rPr>
              <a:t>Duis </a:t>
            </a:r>
            <a:r>
              <a:rPr lang="nl-NL" b="1" err="1">
                <a:solidFill>
                  <a:srgbClr val="00406E"/>
                </a:solidFill>
                <a:effectLst/>
                <a:latin typeface="Plus Jakarta Sans" pitchFamily="2" charset="77"/>
              </a:rPr>
              <a:t>aute</a:t>
            </a:r>
            <a:r>
              <a:rPr lang="nl-NL" b="1">
                <a:solidFill>
                  <a:srgbClr val="00406E"/>
                </a:solidFill>
                <a:effectLst/>
                <a:latin typeface="Plus Jakarta Sans" pitchFamily="2" charset="77"/>
              </a:rPr>
              <a:t> </a:t>
            </a:r>
            <a:r>
              <a:rPr lang="nl-NL" b="1" err="1">
                <a:solidFill>
                  <a:srgbClr val="00406E"/>
                </a:solidFill>
                <a:effectLst/>
                <a:latin typeface="Plus Jakarta Sans" pitchFamily="2" charset="77"/>
              </a:rPr>
              <a:t>irure</a:t>
            </a:r>
            <a:r>
              <a:rPr lang="nl-NL" b="1">
                <a:solidFill>
                  <a:srgbClr val="00406E"/>
                </a:solidFill>
                <a:effectLst/>
                <a:latin typeface="Plus Jakarta Sans" pitchFamily="2" charset="77"/>
              </a:rPr>
              <a:t> te </a:t>
            </a:r>
            <a:r>
              <a:rPr lang="nl-NL" b="1" err="1">
                <a:solidFill>
                  <a:srgbClr val="00406E"/>
                </a:solidFill>
                <a:effectLst/>
                <a:latin typeface="Plus Jakarta Sans" pitchFamily="2" charset="77"/>
              </a:rPr>
              <a:t>cillum</a:t>
            </a:r>
            <a:r>
              <a:rPr lang="nl-NL" b="1">
                <a:solidFill>
                  <a:srgbClr val="00406E"/>
                </a:solidFill>
                <a:effectLst/>
                <a:latin typeface="Plus Jakarta Sans" pitchFamily="2" charset="77"/>
              </a:rPr>
              <a:t> </a:t>
            </a:r>
            <a:r>
              <a:rPr lang="nl-NL" b="1" err="1">
                <a:solidFill>
                  <a:srgbClr val="00406E"/>
                </a:solidFill>
                <a:effectLst/>
                <a:latin typeface="Plus Jakarta Sans" pitchFamily="2" charset="77"/>
              </a:rPr>
              <a:t>dolore</a:t>
            </a:r>
            <a:r>
              <a:rPr lang="nl-NL" b="1">
                <a:solidFill>
                  <a:srgbClr val="00406E"/>
                </a:solidFill>
                <a:effectLst/>
                <a:latin typeface="Plus Jakarta Sans" pitchFamily="2" charset="77"/>
              </a:rPr>
              <a:t> </a:t>
            </a:r>
            <a:r>
              <a:rPr lang="nl-NL" b="1" err="1">
                <a:solidFill>
                  <a:srgbClr val="00406E"/>
                </a:solidFill>
                <a:effectLst/>
                <a:latin typeface="Plus Jakarta Sans" pitchFamily="2" charset="77"/>
              </a:rPr>
              <a:t>eu?v</a:t>
            </a:r>
            <a:endParaRPr lang="nl-NL">
              <a:solidFill>
                <a:srgbClr val="00406E"/>
              </a:solidFill>
              <a:effectLst/>
              <a:latin typeface="Plus Jakarta Sans" pitchFamily="2" charset="77"/>
            </a:endParaRPr>
          </a:p>
        </p:txBody>
      </p:sp>
      <p:sp>
        <p:nvSpPr>
          <p:cNvPr id="10" name="Tijdelijke aanduiding voor tekst 9">
            <a:extLst>
              <a:ext uri="{FF2B5EF4-FFF2-40B4-BE49-F238E27FC236}">
                <a16:creationId xmlns:a16="http://schemas.microsoft.com/office/drawing/2014/main" id="{2A40FE89-C767-43AB-9943-BF8A858078D0}"/>
              </a:ext>
            </a:extLst>
          </p:cNvPr>
          <p:cNvSpPr>
            <a:spLocks noGrp="1"/>
          </p:cNvSpPr>
          <p:nvPr>
            <p:ph type="body" sz="quarter" idx="18" hasCustomPrompt="1"/>
          </p:nvPr>
        </p:nvSpPr>
        <p:spPr>
          <a:xfrm>
            <a:off x="1262063" y="2441575"/>
            <a:ext cx="3937336" cy="2878138"/>
          </a:xfrm>
          <a:prstGeom prst="rect">
            <a:avLst/>
          </a:prstGeom>
        </p:spPr>
        <p:txBody>
          <a:bodyPr/>
          <a:lstStyle>
            <a:lvl1pPr marL="0" indent="0">
              <a:lnSpc>
                <a:spcPts val="2600"/>
              </a:lnSpc>
              <a:spcBef>
                <a:spcPts val="0"/>
              </a:spcBef>
              <a:buNone/>
              <a:defRPr sz="2300" b="1" i="0">
                <a:solidFill>
                  <a:srgbClr val="F0781E"/>
                </a:solidFill>
                <a:latin typeface="Plus Jakarta Sans ExtraBold" pitchFamily="2" charset="77"/>
                <a:cs typeface="Plus Jakarta Sans ExtraBold" pitchFamily="2" charset="77"/>
              </a:defRPr>
            </a:lvl1pPr>
          </a:lstStyle>
          <a:p>
            <a:pPr lvl="0"/>
            <a:r>
              <a:rPr lang="nl-NL"/>
              <a:t>Wij kijken verder. Hoe kunnen we opvoeders toerusten voor een Bijbels verantwoorde opvoeding van het kind? Hoe kunnen wij  gezamenlijk de verbondenheid met kerk en belijdenis versterken?</a:t>
            </a:r>
          </a:p>
          <a:p>
            <a:pPr lvl="0"/>
            <a:endParaRPr lang="nl-NL"/>
          </a:p>
        </p:txBody>
      </p:sp>
    </p:spTree>
    <p:extLst>
      <p:ext uri="{BB962C8B-B14F-4D97-AF65-F5344CB8AC3E}">
        <p14:creationId xmlns:p14="http://schemas.microsoft.com/office/powerpoint/2010/main" val="529465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nr">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CA80CD3-5D54-E8E2-7EBF-703294495EEC}"/>
              </a:ext>
            </a:extLst>
          </p:cNvPr>
          <p:cNvPicPr>
            <a:picLocks noChangeAspect="1"/>
          </p:cNvPicPr>
          <p:nvPr userDrawn="1"/>
        </p:nvPicPr>
        <p:blipFill>
          <a:blip r:embed="rId2"/>
          <a:srcRect/>
          <a:stretch/>
        </p:blipFill>
        <p:spPr>
          <a:xfrm>
            <a:off x="0" y="0"/>
            <a:ext cx="12192000" cy="6858000"/>
          </a:xfrm>
          <a:prstGeom prst="rect">
            <a:avLst/>
          </a:prstGeom>
        </p:spPr>
      </p:pic>
      <p:sp>
        <p:nvSpPr>
          <p:cNvPr id="5" name="Tijdelijke aanduiding voor afbeelding 5">
            <a:extLst>
              <a:ext uri="{FF2B5EF4-FFF2-40B4-BE49-F238E27FC236}">
                <a16:creationId xmlns:a16="http://schemas.microsoft.com/office/drawing/2014/main" id="{0C6936E8-DC5A-5AD0-5EDD-A273F902F10A}"/>
              </a:ext>
            </a:extLst>
          </p:cNvPr>
          <p:cNvSpPr>
            <a:spLocks noGrp="1"/>
          </p:cNvSpPr>
          <p:nvPr>
            <p:ph type="pic" sz="quarter" idx="13"/>
          </p:nvPr>
        </p:nvSpPr>
        <p:spPr>
          <a:xfrm>
            <a:off x="4411502" y="1271611"/>
            <a:ext cx="7809138" cy="5617289"/>
          </a:xfrm>
          <a:custGeom>
            <a:avLst/>
            <a:gdLst>
              <a:gd name="connsiteX0" fmla="*/ 0 w 7808400"/>
              <a:gd name="connsiteY0" fmla="*/ 2798994 h 5597987"/>
              <a:gd name="connsiteX1" fmla="*/ 3904200 w 7808400"/>
              <a:gd name="connsiteY1" fmla="*/ 0 h 5597987"/>
              <a:gd name="connsiteX2" fmla="*/ 7808400 w 7808400"/>
              <a:gd name="connsiteY2" fmla="*/ 0 h 5597987"/>
              <a:gd name="connsiteX3" fmla="*/ 7808400 w 7808400"/>
              <a:gd name="connsiteY3" fmla="*/ 2798994 h 5597987"/>
              <a:gd name="connsiteX4" fmla="*/ 3904200 w 7808400"/>
              <a:gd name="connsiteY4" fmla="*/ 5597988 h 5597987"/>
              <a:gd name="connsiteX5" fmla="*/ 0 w 7808400"/>
              <a:gd name="connsiteY5" fmla="*/ 2798994 h 5597987"/>
              <a:gd name="connsiteX0" fmla="*/ 0 w 7808400"/>
              <a:gd name="connsiteY0" fmla="*/ 5621394 h 6417616"/>
              <a:gd name="connsiteX1" fmla="*/ 3904200 w 7808400"/>
              <a:gd name="connsiteY1" fmla="*/ 0 h 6417616"/>
              <a:gd name="connsiteX2" fmla="*/ 7808400 w 7808400"/>
              <a:gd name="connsiteY2" fmla="*/ 0 h 6417616"/>
              <a:gd name="connsiteX3" fmla="*/ 7808400 w 7808400"/>
              <a:gd name="connsiteY3" fmla="*/ 2798994 h 6417616"/>
              <a:gd name="connsiteX4" fmla="*/ 3904200 w 7808400"/>
              <a:gd name="connsiteY4" fmla="*/ 5597988 h 6417616"/>
              <a:gd name="connsiteX5" fmla="*/ 0 w 7808400"/>
              <a:gd name="connsiteY5" fmla="*/ 5621394 h 6417616"/>
              <a:gd name="connsiteX0" fmla="*/ 107892 w 8484158"/>
              <a:gd name="connsiteY0" fmla="*/ 5621394 h 6149017"/>
              <a:gd name="connsiteX1" fmla="*/ 4012092 w 8484158"/>
              <a:gd name="connsiteY1" fmla="*/ 0 h 6149017"/>
              <a:gd name="connsiteX2" fmla="*/ 7916292 w 8484158"/>
              <a:gd name="connsiteY2" fmla="*/ 0 h 6149017"/>
              <a:gd name="connsiteX3" fmla="*/ 7916292 w 8484158"/>
              <a:gd name="connsiteY3" fmla="*/ 2798994 h 6149017"/>
              <a:gd name="connsiteX4" fmla="*/ 7902040 w 8484158"/>
              <a:gd name="connsiteY4" fmla="*/ 5590493 h 6149017"/>
              <a:gd name="connsiteX5" fmla="*/ 107892 w 8484158"/>
              <a:gd name="connsiteY5" fmla="*/ 5621394 h 6149017"/>
              <a:gd name="connsiteX0" fmla="*/ 108896 w 8501802"/>
              <a:gd name="connsiteY0" fmla="*/ 5621394 h 6176331"/>
              <a:gd name="connsiteX1" fmla="*/ 4013096 w 8501802"/>
              <a:gd name="connsiteY1" fmla="*/ 0 h 6176331"/>
              <a:gd name="connsiteX2" fmla="*/ 7917296 w 8501802"/>
              <a:gd name="connsiteY2" fmla="*/ 0 h 6176331"/>
              <a:gd name="connsiteX3" fmla="*/ 7917296 w 8501802"/>
              <a:gd name="connsiteY3" fmla="*/ 2798994 h 6176331"/>
              <a:gd name="connsiteX4" fmla="*/ 7925529 w 8501802"/>
              <a:gd name="connsiteY4" fmla="*/ 5650454 h 6176331"/>
              <a:gd name="connsiteX5" fmla="*/ 108896 w 8501802"/>
              <a:gd name="connsiteY5" fmla="*/ 5621394 h 6176331"/>
              <a:gd name="connsiteX0" fmla="*/ 108562 w 8495908"/>
              <a:gd name="connsiteY0" fmla="*/ 5621394 h 6159094"/>
              <a:gd name="connsiteX1" fmla="*/ 4012762 w 8495908"/>
              <a:gd name="connsiteY1" fmla="*/ 0 h 6159094"/>
              <a:gd name="connsiteX2" fmla="*/ 7916962 w 8495908"/>
              <a:gd name="connsiteY2" fmla="*/ 0 h 6159094"/>
              <a:gd name="connsiteX3" fmla="*/ 7916962 w 8495908"/>
              <a:gd name="connsiteY3" fmla="*/ 2798994 h 6159094"/>
              <a:gd name="connsiteX4" fmla="*/ 7917700 w 8495908"/>
              <a:gd name="connsiteY4" fmla="*/ 5612978 h 6159094"/>
              <a:gd name="connsiteX5" fmla="*/ 108562 w 8495908"/>
              <a:gd name="connsiteY5" fmla="*/ 5621394 h 6159094"/>
              <a:gd name="connsiteX0" fmla="*/ 108562 w 8495908"/>
              <a:gd name="connsiteY0" fmla="*/ 5621394 h 6159094"/>
              <a:gd name="connsiteX1" fmla="*/ 4012762 w 8495908"/>
              <a:gd name="connsiteY1" fmla="*/ 0 h 6159094"/>
              <a:gd name="connsiteX2" fmla="*/ 7909467 w 8495908"/>
              <a:gd name="connsiteY2" fmla="*/ 1926236 h 6159094"/>
              <a:gd name="connsiteX3" fmla="*/ 7916962 w 8495908"/>
              <a:gd name="connsiteY3" fmla="*/ 2798994 h 6159094"/>
              <a:gd name="connsiteX4" fmla="*/ 7917700 w 8495908"/>
              <a:gd name="connsiteY4" fmla="*/ 5612978 h 6159094"/>
              <a:gd name="connsiteX5" fmla="*/ 108562 w 8495908"/>
              <a:gd name="connsiteY5" fmla="*/ 5621394 h 6159094"/>
              <a:gd name="connsiteX0" fmla="*/ 171518 w 8558864"/>
              <a:gd name="connsiteY0" fmla="*/ 5606404 h 6143046"/>
              <a:gd name="connsiteX1" fmla="*/ 3438636 w 8558864"/>
              <a:gd name="connsiteY1" fmla="*/ 0 h 6143046"/>
              <a:gd name="connsiteX2" fmla="*/ 7972423 w 8558864"/>
              <a:gd name="connsiteY2" fmla="*/ 1911246 h 6143046"/>
              <a:gd name="connsiteX3" fmla="*/ 7979918 w 8558864"/>
              <a:gd name="connsiteY3" fmla="*/ 2784004 h 6143046"/>
              <a:gd name="connsiteX4" fmla="*/ 7980656 w 8558864"/>
              <a:gd name="connsiteY4" fmla="*/ 5597988 h 6143046"/>
              <a:gd name="connsiteX5" fmla="*/ 171518 w 8558864"/>
              <a:gd name="connsiteY5" fmla="*/ 5606404 h 6143046"/>
              <a:gd name="connsiteX0" fmla="*/ 171518 w 8558864"/>
              <a:gd name="connsiteY0" fmla="*/ 5615448 h 6152090"/>
              <a:gd name="connsiteX1" fmla="*/ 3438636 w 8558864"/>
              <a:gd name="connsiteY1" fmla="*/ 9044 h 6152090"/>
              <a:gd name="connsiteX2" fmla="*/ 7972423 w 8558864"/>
              <a:gd name="connsiteY2" fmla="*/ 1920290 h 6152090"/>
              <a:gd name="connsiteX3" fmla="*/ 7979918 w 8558864"/>
              <a:gd name="connsiteY3" fmla="*/ 2793048 h 6152090"/>
              <a:gd name="connsiteX4" fmla="*/ 7980656 w 8558864"/>
              <a:gd name="connsiteY4" fmla="*/ 5607032 h 6152090"/>
              <a:gd name="connsiteX5" fmla="*/ 171518 w 8558864"/>
              <a:gd name="connsiteY5" fmla="*/ 5615448 h 6152090"/>
              <a:gd name="connsiteX0" fmla="*/ 146522 w 8533868"/>
              <a:gd name="connsiteY0" fmla="*/ 5615448 h 6152090"/>
              <a:gd name="connsiteX1" fmla="*/ 3413640 w 8533868"/>
              <a:gd name="connsiteY1" fmla="*/ 9044 h 6152090"/>
              <a:gd name="connsiteX2" fmla="*/ 7947427 w 8533868"/>
              <a:gd name="connsiteY2" fmla="*/ 1920290 h 6152090"/>
              <a:gd name="connsiteX3" fmla="*/ 7954922 w 8533868"/>
              <a:gd name="connsiteY3" fmla="*/ 2793048 h 6152090"/>
              <a:gd name="connsiteX4" fmla="*/ 7955660 w 8533868"/>
              <a:gd name="connsiteY4" fmla="*/ 5607032 h 6152090"/>
              <a:gd name="connsiteX5" fmla="*/ 146522 w 8533868"/>
              <a:gd name="connsiteY5" fmla="*/ 5615448 h 6152090"/>
              <a:gd name="connsiteX0" fmla="*/ 0 w 8387346"/>
              <a:gd name="connsiteY0" fmla="*/ 5615448 h 6152090"/>
              <a:gd name="connsiteX1" fmla="*/ 3267118 w 8387346"/>
              <a:gd name="connsiteY1" fmla="*/ 9044 h 6152090"/>
              <a:gd name="connsiteX2" fmla="*/ 7800905 w 8387346"/>
              <a:gd name="connsiteY2" fmla="*/ 1920290 h 6152090"/>
              <a:gd name="connsiteX3" fmla="*/ 7808400 w 8387346"/>
              <a:gd name="connsiteY3" fmla="*/ 2793048 h 6152090"/>
              <a:gd name="connsiteX4" fmla="*/ 7809138 w 8387346"/>
              <a:gd name="connsiteY4" fmla="*/ 5607032 h 6152090"/>
              <a:gd name="connsiteX5" fmla="*/ 0 w 8387346"/>
              <a:gd name="connsiteY5" fmla="*/ 5615448 h 6152090"/>
              <a:gd name="connsiteX0" fmla="*/ 0 w 8387346"/>
              <a:gd name="connsiteY0" fmla="*/ 5615448 h 6152090"/>
              <a:gd name="connsiteX1" fmla="*/ 3267118 w 8387346"/>
              <a:gd name="connsiteY1" fmla="*/ 9044 h 6152090"/>
              <a:gd name="connsiteX2" fmla="*/ 7800905 w 8387346"/>
              <a:gd name="connsiteY2" fmla="*/ 1920290 h 6152090"/>
              <a:gd name="connsiteX3" fmla="*/ 7808400 w 8387346"/>
              <a:gd name="connsiteY3" fmla="*/ 2793048 h 6152090"/>
              <a:gd name="connsiteX4" fmla="*/ 7809138 w 8387346"/>
              <a:gd name="connsiteY4" fmla="*/ 5607032 h 6152090"/>
              <a:gd name="connsiteX5" fmla="*/ 0 w 8387346"/>
              <a:gd name="connsiteY5" fmla="*/ 5615448 h 6152090"/>
              <a:gd name="connsiteX0" fmla="*/ 0 w 8387346"/>
              <a:gd name="connsiteY0" fmla="*/ 5617289 h 6153931"/>
              <a:gd name="connsiteX1" fmla="*/ 3267118 w 8387346"/>
              <a:gd name="connsiteY1" fmla="*/ 10885 h 6153931"/>
              <a:gd name="connsiteX2" fmla="*/ 7800905 w 8387346"/>
              <a:gd name="connsiteY2" fmla="*/ 1922131 h 6153931"/>
              <a:gd name="connsiteX3" fmla="*/ 7808400 w 8387346"/>
              <a:gd name="connsiteY3" fmla="*/ 2794889 h 6153931"/>
              <a:gd name="connsiteX4" fmla="*/ 7809138 w 8387346"/>
              <a:gd name="connsiteY4" fmla="*/ 5608873 h 6153931"/>
              <a:gd name="connsiteX5" fmla="*/ 0 w 8387346"/>
              <a:gd name="connsiteY5" fmla="*/ 5617289 h 6153931"/>
              <a:gd name="connsiteX0" fmla="*/ 0 w 8387346"/>
              <a:gd name="connsiteY0" fmla="*/ 5617289 h 6153931"/>
              <a:gd name="connsiteX1" fmla="*/ 3267118 w 8387346"/>
              <a:gd name="connsiteY1" fmla="*/ 10885 h 6153931"/>
              <a:gd name="connsiteX2" fmla="*/ 7800905 w 8387346"/>
              <a:gd name="connsiteY2" fmla="*/ 1922131 h 6153931"/>
              <a:gd name="connsiteX3" fmla="*/ 7808400 w 8387346"/>
              <a:gd name="connsiteY3" fmla="*/ 2794889 h 6153931"/>
              <a:gd name="connsiteX4" fmla="*/ 7809138 w 8387346"/>
              <a:gd name="connsiteY4" fmla="*/ 5608873 h 6153931"/>
              <a:gd name="connsiteX5" fmla="*/ 0 w 8387346"/>
              <a:gd name="connsiteY5" fmla="*/ 5617289 h 6153931"/>
              <a:gd name="connsiteX0" fmla="*/ 0 w 8590246"/>
              <a:gd name="connsiteY0" fmla="*/ 5617289 h 6153931"/>
              <a:gd name="connsiteX1" fmla="*/ 3267118 w 8590246"/>
              <a:gd name="connsiteY1" fmla="*/ 10885 h 6153931"/>
              <a:gd name="connsiteX2" fmla="*/ 7800905 w 8590246"/>
              <a:gd name="connsiteY2" fmla="*/ 1922131 h 6153931"/>
              <a:gd name="connsiteX3" fmla="*/ 7809138 w 8590246"/>
              <a:gd name="connsiteY3" fmla="*/ 5608873 h 6153931"/>
              <a:gd name="connsiteX4" fmla="*/ 0 w 8590246"/>
              <a:gd name="connsiteY4" fmla="*/ 5617289 h 6153931"/>
              <a:gd name="connsiteX0" fmla="*/ 0 w 8386514"/>
              <a:gd name="connsiteY0" fmla="*/ 5617289 h 6153931"/>
              <a:gd name="connsiteX1" fmla="*/ 3267118 w 8386514"/>
              <a:gd name="connsiteY1" fmla="*/ 10885 h 6153931"/>
              <a:gd name="connsiteX2" fmla="*/ 7800905 w 8386514"/>
              <a:gd name="connsiteY2" fmla="*/ 1922131 h 6153931"/>
              <a:gd name="connsiteX3" fmla="*/ 7809138 w 8386514"/>
              <a:gd name="connsiteY3" fmla="*/ 5608873 h 6153931"/>
              <a:gd name="connsiteX4" fmla="*/ 0 w 8386514"/>
              <a:gd name="connsiteY4" fmla="*/ 5617289 h 6153931"/>
              <a:gd name="connsiteX0" fmla="*/ 0 w 8386514"/>
              <a:gd name="connsiteY0" fmla="*/ 5617289 h 6027746"/>
              <a:gd name="connsiteX1" fmla="*/ 3267118 w 8386514"/>
              <a:gd name="connsiteY1" fmla="*/ 10885 h 6027746"/>
              <a:gd name="connsiteX2" fmla="*/ 7800905 w 8386514"/>
              <a:gd name="connsiteY2" fmla="*/ 1922131 h 6027746"/>
              <a:gd name="connsiteX3" fmla="*/ 7809138 w 8386514"/>
              <a:gd name="connsiteY3" fmla="*/ 5608873 h 6027746"/>
              <a:gd name="connsiteX4" fmla="*/ 0 w 8386514"/>
              <a:gd name="connsiteY4" fmla="*/ 5617289 h 6027746"/>
              <a:gd name="connsiteX0" fmla="*/ 0 w 8386514"/>
              <a:gd name="connsiteY0" fmla="*/ 5617289 h 5617289"/>
              <a:gd name="connsiteX1" fmla="*/ 3267118 w 8386514"/>
              <a:gd name="connsiteY1" fmla="*/ 10885 h 5617289"/>
              <a:gd name="connsiteX2" fmla="*/ 7800905 w 8386514"/>
              <a:gd name="connsiteY2" fmla="*/ 1922131 h 5617289"/>
              <a:gd name="connsiteX3" fmla="*/ 7809138 w 8386514"/>
              <a:gd name="connsiteY3" fmla="*/ 5608873 h 5617289"/>
              <a:gd name="connsiteX4" fmla="*/ 0 w 8386514"/>
              <a:gd name="connsiteY4" fmla="*/ 5617289 h 5617289"/>
              <a:gd name="connsiteX0" fmla="*/ 0 w 7809138"/>
              <a:gd name="connsiteY0" fmla="*/ 5617289 h 5617289"/>
              <a:gd name="connsiteX1" fmla="*/ 3267118 w 7809138"/>
              <a:gd name="connsiteY1" fmla="*/ 10885 h 5617289"/>
              <a:gd name="connsiteX2" fmla="*/ 7800905 w 7809138"/>
              <a:gd name="connsiteY2" fmla="*/ 1922131 h 5617289"/>
              <a:gd name="connsiteX3" fmla="*/ 7809138 w 7809138"/>
              <a:gd name="connsiteY3" fmla="*/ 5608873 h 5617289"/>
              <a:gd name="connsiteX4" fmla="*/ 0 w 7809138"/>
              <a:gd name="connsiteY4" fmla="*/ 5617289 h 5617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9138" h="5617289">
                <a:moveTo>
                  <a:pt x="0" y="5617289"/>
                </a:moveTo>
                <a:cubicBezTo>
                  <a:pt x="404735" y="3822356"/>
                  <a:pt x="1058422" y="318183"/>
                  <a:pt x="3267118" y="10885"/>
                </a:cubicBezTo>
                <a:cubicBezTo>
                  <a:pt x="4635974" y="-124027"/>
                  <a:pt x="6372089" y="1022721"/>
                  <a:pt x="7800905" y="1922131"/>
                </a:cubicBezTo>
                <a:cubicBezTo>
                  <a:pt x="7808400" y="3117457"/>
                  <a:pt x="7805145" y="4888082"/>
                  <a:pt x="7809138" y="5608873"/>
                </a:cubicBezTo>
                <a:lnTo>
                  <a:pt x="0" y="5617289"/>
                </a:lnTo>
                <a:close/>
              </a:path>
            </a:pathLst>
          </a:custGeom>
        </p:spPr>
        <p:txBody>
          <a:bodyPr/>
          <a:lstStyle/>
          <a:p>
            <a:endParaRPr lang="nl-NL"/>
          </a:p>
        </p:txBody>
      </p:sp>
      <p:sp>
        <p:nvSpPr>
          <p:cNvPr id="2" name="Tijdelijke aanduiding voor dianummer 5">
            <a:extLst>
              <a:ext uri="{FF2B5EF4-FFF2-40B4-BE49-F238E27FC236}">
                <a16:creationId xmlns:a16="http://schemas.microsoft.com/office/drawing/2014/main" id="{B414EDC4-94BB-47B4-867D-171824F0D244}"/>
              </a:ext>
            </a:extLst>
          </p:cNvPr>
          <p:cNvSpPr>
            <a:spLocks noGrp="1"/>
          </p:cNvSpPr>
          <p:nvPr>
            <p:ph type="sldNum" sz="quarter" idx="12"/>
          </p:nvPr>
        </p:nvSpPr>
        <p:spPr>
          <a:xfrm>
            <a:off x="8610600" y="6092688"/>
            <a:ext cx="2928730" cy="628788"/>
          </a:xfrm>
          <a:prstGeom prst="rect">
            <a:avLst/>
          </a:prstGeom>
        </p:spPr>
        <p:txBody>
          <a:bodyPr/>
          <a:lstStyle>
            <a:lvl1pPr algn="r">
              <a:defRPr sz="1200" b="1" i="0">
                <a:solidFill>
                  <a:srgbClr val="F0781E"/>
                </a:solidFill>
                <a:latin typeface="Plus Jakarta Sans ExtraBold" pitchFamily="2" charset="77"/>
                <a:cs typeface="Plus Jakarta Sans ExtraBold" pitchFamily="2" charset="77"/>
              </a:defRPr>
            </a:lvl1pPr>
          </a:lstStyle>
          <a:p>
            <a:fld id="{191E7A87-C60C-0D44-B18B-BBAB99C01650}" type="slidenum">
              <a:rPr lang="nl-NL" smtClean="0"/>
              <a:pPr/>
              <a:t>‹nr.›</a:t>
            </a:fld>
            <a:endParaRPr lang="nl-NL"/>
          </a:p>
        </p:txBody>
      </p:sp>
      <p:sp>
        <p:nvSpPr>
          <p:cNvPr id="14" name="Tijdelijke aanduiding voor tekst 13">
            <a:extLst>
              <a:ext uri="{FF2B5EF4-FFF2-40B4-BE49-F238E27FC236}">
                <a16:creationId xmlns:a16="http://schemas.microsoft.com/office/drawing/2014/main" id="{F8752E90-62E7-0C7D-EC54-0F66D7C85A3E}"/>
              </a:ext>
            </a:extLst>
          </p:cNvPr>
          <p:cNvSpPr>
            <a:spLocks noGrp="1"/>
          </p:cNvSpPr>
          <p:nvPr>
            <p:ph type="body" sz="quarter" idx="14" hasCustomPrompt="1"/>
          </p:nvPr>
        </p:nvSpPr>
        <p:spPr>
          <a:xfrm>
            <a:off x="1185213" y="2130787"/>
            <a:ext cx="3226289" cy="279885"/>
          </a:xfrm>
          <a:prstGeom prst="rect">
            <a:avLst/>
          </a:prstGeom>
        </p:spPr>
        <p:txBody>
          <a:bodyPr/>
          <a:lstStyle>
            <a:lvl1pPr marL="0" indent="0">
              <a:buNone/>
              <a:defRPr sz="1100" b="1" i="0">
                <a:solidFill>
                  <a:srgbClr val="00406E"/>
                </a:solidFill>
                <a:latin typeface="Plus Jakarta Sans ExtraBold" pitchFamily="2" charset="77"/>
                <a:cs typeface="Plus Jakarta Sans ExtraBold" pitchFamily="2" charset="77"/>
              </a:defRPr>
            </a:lvl1pPr>
          </a:lstStyle>
          <a:p>
            <a:pPr lvl="0"/>
            <a:r>
              <a:rPr lang="nl-NL"/>
              <a:t>Een korte uitleg</a:t>
            </a:r>
          </a:p>
        </p:txBody>
      </p:sp>
      <p:sp>
        <p:nvSpPr>
          <p:cNvPr id="16" name="Tijdelijke aanduiding voor tekst 13">
            <a:extLst>
              <a:ext uri="{FF2B5EF4-FFF2-40B4-BE49-F238E27FC236}">
                <a16:creationId xmlns:a16="http://schemas.microsoft.com/office/drawing/2014/main" id="{0D0EA882-7CE2-9ED0-02DD-CEC4B0482F25}"/>
              </a:ext>
            </a:extLst>
          </p:cNvPr>
          <p:cNvSpPr>
            <a:spLocks noGrp="1"/>
          </p:cNvSpPr>
          <p:nvPr>
            <p:ph type="body" sz="quarter" idx="15" hasCustomPrompt="1"/>
          </p:nvPr>
        </p:nvSpPr>
        <p:spPr>
          <a:xfrm>
            <a:off x="1185214" y="2480711"/>
            <a:ext cx="3226288" cy="560505"/>
          </a:xfrm>
          <a:prstGeom prst="rect">
            <a:avLst/>
          </a:prstGeom>
        </p:spPr>
        <p:txBody>
          <a:bodyPr/>
          <a:lstStyle>
            <a:lvl1pPr marL="0" indent="0">
              <a:buNone/>
              <a:defRPr sz="3300" b="1" i="0">
                <a:solidFill>
                  <a:srgbClr val="F0781E"/>
                </a:solidFill>
                <a:latin typeface="Plus Jakarta Sans ExtraBold" pitchFamily="2" charset="77"/>
                <a:cs typeface="Plus Jakarta Sans ExtraBold" pitchFamily="2" charset="77"/>
              </a:defRPr>
            </a:lvl1pPr>
          </a:lstStyle>
          <a:p>
            <a:pPr lvl="0"/>
            <a:r>
              <a:rPr lang="nl-NL"/>
              <a:t>Het begint bij</a:t>
            </a:r>
          </a:p>
        </p:txBody>
      </p:sp>
      <p:sp>
        <p:nvSpPr>
          <p:cNvPr id="18" name="Tijdelijke aanduiding voor tekst 13">
            <a:extLst>
              <a:ext uri="{FF2B5EF4-FFF2-40B4-BE49-F238E27FC236}">
                <a16:creationId xmlns:a16="http://schemas.microsoft.com/office/drawing/2014/main" id="{DE434F50-188B-4A57-EC62-AF683B9D270B}"/>
              </a:ext>
            </a:extLst>
          </p:cNvPr>
          <p:cNvSpPr>
            <a:spLocks noGrp="1"/>
          </p:cNvSpPr>
          <p:nvPr>
            <p:ph type="body" sz="quarter" idx="16" hasCustomPrompt="1"/>
          </p:nvPr>
        </p:nvSpPr>
        <p:spPr>
          <a:xfrm>
            <a:off x="1185214" y="2957139"/>
            <a:ext cx="3226288" cy="560505"/>
          </a:xfrm>
          <a:prstGeom prst="rect">
            <a:avLst/>
          </a:prstGeom>
        </p:spPr>
        <p:txBody>
          <a:bodyPr/>
          <a:lstStyle>
            <a:lvl1pPr marL="0" indent="0">
              <a:buNone/>
              <a:defRPr sz="3300" b="0" i="0">
                <a:solidFill>
                  <a:srgbClr val="F0781E"/>
                </a:solidFill>
                <a:latin typeface="Plus Jakarta Sans" pitchFamily="2" charset="77"/>
                <a:cs typeface="Plus Jakarta Sans" pitchFamily="2" charset="77"/>
              </a:defRPr>
            </a:lvl1pPr>
          </a:lstStyle>
          <a:p>
            <a:pPr lvl="0"/>
            <a:r>
              <a:rPr lang="nl-NL"/>
              <a:t>en dan de rest</a:t>
            </a:r>
          </a:p>
        </p:txBody>
      </p:sp>
      <p:sp>
        <p:nvSpPr>
          <p:cNvPr id="19" name="Tijdelijke aanduiding voor tekst 13">
            <a:extLst>
              <a:ext uri="{FF2B5EF4-FFF2-40B4-BE49-F238E27FC236}">
                <a16:creationId xmlns:a16="http://schemas.microsoft.com/office/drawing/2014/main" id="{412C1C2B-1EF1-9611-3417-B020EB671B42}"/>
              </a:ext>
            </a:extLst>
          </p:cNvPr>
          <p:cNvSpPr>
            <a:spLocks noGrp="1"/>
          </p:cNvSpPr>
          <p:nvPr>
            <p:ph type="body" sz="quarter" idx="17" hasCustomPrompt="1"/>
          </p:nvPr>
        </p:nvSpPr>
        <p:spPr>
          <a:xfrm>
            <a:off x="1185214" y="3843840"/>
            <a:ext cx="3226288" cy="2248848"/>
          </a:xfrm>
          <a:prstGeom prst="rect">
            <a:avLst/>
          </a:prstGeom>
        </p:spPr>
        <p:txBody>
          <a:bodyPr/>
          <a:lstStyle>
            <a:lvl1pPr marL="171450" indent="-171450">
              <a:buFont typeface="Arial" panose="020B0604020202020204" pitchFamily="34" charset="0"/>
              <a:buChar char="•"/>
              <a:defRPr sz="1100" b="0" i="0">
                <a:solidFill>
                  <a:srgbClr val="00406E"/>
                </a:solidFill>
                <a:latin typeface="Plus Jakarta Sans" pitchFamily="2" charset="77"/>
                <a:cs typeface="Plus Jakarta Sans" pitchFamily="2" charset="77"/>
              </a:defRPr>
            </a:lvl1pPr>
          </a:lstStyle>
          <a:p>
            <a:pPr lvl="0"/>
            <a:r>
              <a:rPr lang="nl-NL"/>
              <a:t>Eerste opsomming</a:t>
            </a:r>
          </a:p>
          <a:p>
            <a:pPr lvl="0"/>
            <a:r>
              <a:rPr lang="nl-NL"/>
              <a:t>Tweede opsomming</a:t>
            </a:r>
          </a:p>
          <a:p>
            <a:pPr lvl="0"/>
            <a:r>
              <a:rPr lang="nl-NL"/>
              <a:t>Derde opsomming</a:t>
            </a:r>
          </a:p>
          <a:p>
            <a:pPr lvl="0"/>
            <a:r>
              <a:rPr lang="nl-NL"/>
              <a:t>Vierde opsomming</a:t>
            </a:r>
          </a:p>
        </p:txBody>
      </p:sp>
    </p:spTree>
    <p:extLst>
      <p:ext uri="{BB962C8B-B14F-4D97-AF65-F5344CB8AC3E}">
        <p14:creationId xmlns:p14="http://schemas.microsoft.com/office/powerpoint/2010/main" val="2571297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lide-nr">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CA80CD3-5D54-E8E2-7EBF-703294495EEC}"/>
              </a:ext>
            </a:extLst>
          </p:cNvPr>
          <p:cNvPicPr>
            <a:picLocks noChangeAspect="1"/>
          </p:cNvPicPr>
          <p:nvPr userDrawn="1"/>
        </p:nvPicPr>
        <p:blipFill>
          <a:blip r:embed="rId2"/>
          <a:srcRect/>
          <a:stretch/>
        </p:blipFill>
        <p:spPr>
          <a:xfrm>
            <a:off x="0" y="0"/>
            <a:ext cx="12192000" cy="6858000"/>
          </a:xfrm>
          <a:prstGeom prst="rect">
            <a:avLst/>
          </a:prstGeom>
        </p:spPr>
      </p:pic>
      <p:sp>
        <p:nvSpPr>
          <p:cNvPr id="6" name="Tijdelijke aanduiding voor afbeelding 5">
            <a:extLst>
              <a:ext uri="{FF2B5EF4-FFF2-40B4-BE49-F238E27FC236}">
                <a16:creationId xmlns:a16="http://schemas.microsoft.com/office/drawing/2014/main" id="{F9FAE05D-A14A-5DD8-CD28-FB2109A78F49}"/>
              </a:ext>
            </a:extLst>
          </p:cNvPr>
          <p:cNvSpPr>
            <a:spLocks noGrp="1"/>
          </p:cNvSpPr>
          <p:nvPr>
            <p:ph type="pic" sz="quarter" idx="13"/>
          </p:nvPr>
        </p:nvSpPr>
        <p:spPr>
          <a:xfrm>
            <a:off x="5985657" y="2084590"/>
            <a:ext cx="6223407" cy="4804311"/>
          </a:xfrm>
          <a:custGeom>
            <a:avLst/>
            <a:gdLst>
              <a:gd name="connsiteX0" fmla="*/ 0 w 7808400"/>
              <a:gd name="connsiteY0" fmla="*/ 2798994 h 5597987"/>
              <a:gd name="connsiteX1" fmla="*/ 3904200 w 7808400"/>
              <a:gd name="connsiteY1" fmla="*/ 0 h 5597987"/>
              <a:gd name="connsiteX2" fmla="*/ 7808400 w 7808400"/>
              <a:gd name="connsiteY2" fmla="*/ 0 h 5597987"/>
              <a:gd name="connsiteX3" fmla="*/ 7808400 w 7808400"/>
              <a:gd name="connsiteY3" fmla="*/ 2798994 h 5597987"/>
              <a:gd name="connsiteX4" fmla="*/ 3904200 w 7808400"/>
              <a:gd name="connsiteY4" fmla="*/ 5597988 h 5597987"/>
              <a:gd name="connsiteX5" fmla="*/ 0 w 7808400"/>
              <a:gd name="connsiteY5" fmla="*/ 2798994 h 5597987"/>
              <a:gd name="connsiteX0" fmla="*/ 0 w 7808400"/>
              <a:gd name="connsiteY0" fmla="*/ 5621394 h 6417616"/>
              <a:gd name="connsiteX1" fmla="*/ 3904200 w 7808400"/>
              <a:gd name="connsiteY1" fmla="*/ 0 h 6417616"/>
              <a:gd name="connsiteX2" fmla="*/ 7808400 w 7808400"/>
              <a:gd name="connsiteY2" fmla="*/ 0 h 6417616"/>
              <a:gd name="connsiteX3" fmla="*/ 7808400 w 7808400"/>
              <a:gd name="connsiteY3" fmla="*/ 2798994 h 6417616"/>
              <a:gd name="connsiteX4" fmla="*/ 3904200 w 7808400"/>
              <a:gd name="connsiteY4" fmla="*/ 5597988 h 6417616"/>
              <a:gd name="connsiteX5" fmla="*/ 0 w 7808400"/>
              <a:gd name="connsiteY5" fmla="*/ 5621394 h 6417616"/>
              <a:gd name="connsiteX0" fmla="*/ 107892 w 8484158"/>
              <a:gd name="connsiteY0" fmla="*/ 5621394 h 6149017"/>
              <a:gd name="connsiteX1" fmla="*/ 4012092 w 8484158"/>
              <a:gd name="connsiteY1" fmla="*/ 0 h 6149017"/>
              <a:gd name="connsiteX2" fmla="*/ 7916292 w 8484158"/>
              <a:gd name="connsiteY2" fmla="*/ 0 h 6149017"/>
              <a:gd name="connsiteX3" fmla="*/ 7916292 w 8484158"/>
              <a:gd name="connsiteY3" fmla="*/ 2798994 h 6149017"/>
              <a:gd name="connsiteX4" fmla="*/ 7902040 w 8484158"/>
              <a:gd name="connsiteY4" fmla="*/ 5590493 h 6149017"/>
              <a:gd name="connsiteX5" fmla="*/ 107892 w 8484158"/>
              <a:gd name="connsiteY5" fmla="*/ 5621394 h 6149017"/>
              <a:gd name="connsiteX0" fmla="*/ 108896 w 8501802"/>
              <a:gd name="connsiteY0" fmla="*/ 5621394 h 6176331"/>
              <a:gd name="connsiteX1" fmla="*/ 4013096 w 8501802"/>
              <a:gd name="connsiteY1" fmla="*/ 0 h 6176331"/>
              <a:gd name="connsiteX2" fmla="*/ 7917296 w 8501802"/>
              <a:gd name="connsiteY2" fmla="*/ 0 h 6176331"/>
              <a:gd name="connsiteX3" fmla="*/ 7917296 w 8501802"/>
              <a:gd name="connsiteY3" fmla="*/ 2798994 h 6176331"/>
              <a:gd name="connsiteX4" fmla="*/ 7925529 w 8501802"/>
              <a:gd name="connsiteY4" fmla="*/ 5650454 h 6176331"/>
              <a:gd name="connsiteX5" fmla="*/ 108896 w 8501802"/>
              <a:gd name="connsiteY5" fmla="*/ 5621394 h 6176331"/>
              <a:gd name="connsiteX0" fmla="*/ 108562 w 8495908"/>
              <a:gd name="connsiteY0" fmla="*/ 5621394 h 6159094"/>
              <a:gd name="connsiteX1" fmla="*/ 4012762 w 8495908"/>
              <a:gd name="connsiteY1" fmla="*/ 0 h 6159094"/>
              <a:gd name="connsiteX2" fmla="*/ 7916962 w 8495908"/>
              <a:gd name="connsiteY2" fmla="*/ 0 h 6159094"/>
              <a:gd name="connsiteX3" fmla="*/ 7916962 w 8495908"/>
              <a:gd name="connsiteY3" fmla="*/ 2798994 h 6159094"/>
              <a:gd name="connsiteX4" fmla="*/ 7917700 w 8495908"/>
              <a:gd name="connsiteY4" fmla="*/ 5612978 h 6159094"/>
              <a:gd name="connsiteX5" fmla="*/ 108562 w 8495908"/>
              <a:gd name="connsiteY5" fmla="*/ 5621394 h 6159094"/>
              <a:gd name="connsiteX0" fmla="*/ 108562 w 8495908"/>
              <a:gd name="connsiteY0" fmla="*/ 5621394 h 6159094"/>
              <a:gd name="connsiteX1" fmla="*/ 4012762 w 8495908"/>
              <a:gd name="connsiteY1" fmla="*/ 0 h 6159094"/>
              <a:gd name="connsiteX2" fmla="*/ 7909467 w 8495908"/>
              <a:gd name="connsiteY2" fmla="*/ 1926236 h 6159094"/>
              <a:gd name="connsiteX3" fmla="*/ 7916962 w 8495908"/>
              <a:gd name="connsiteY3" fmla="*/ 2798994 h 6159094"/>
              <a:gd name="connsiteX4" fmla="*/ 7917700 w 8495908"/>
              <a:gd name="connsiteY4" fmla="*/ 5612978 h 6159094"/>
              <a:gd name="connsiteX5" fmla="*/ 108562 w 8495908"/>
              <a:gd name="connsiteY5" fmla="*/ 5621394 h 6159094"/>
              <a:gd name="connsiteX0" fmla="*/ 171518 w 8558864"/>
              <a:gd name="connsiteY0" fmla="*/ 5606404 h 6143046"/>
              <a:gd name="connsiteX1" fmla="*/ 3438636 w 8558864"/>
              <a:gd name="connsiteY1" fmla="*/ 0 h 6143046"/>
              <a:gd name="connsiteX2" fmla="*/ 7972423 w 8558864"/>
              <a:gd name="connsiteY2" fmla="*/ 1911246 h 6143046"/>
              <a:gd name="connsiteX3" fmla="*/ 7979918 w 8558864"/>
              <a:gd name="connsiteY3" fmla="*/ 2784004 h 6143046"/>
              <a:gd name="connsiteX4" fmla="*/ 7980656 w 8558864"/>
              <a:gd name="connsiteY4" fmla="*/ 5597988 h 6143046"/>
              <a:gd name="connsiteX5" fmla="*/ 171518 w 8558864"/>
              <a:gd name="connsiteY5" fmla="*/ 5606404 h 6143046"/>
              <a:gd name="connsiteX0" fmla="*/ 171518 w 8558864"/>
              <a:gd name="connsiteY0" fmla="*/ 5615448 h 6152090"/>
              <a:gd name="connsiteX1" fmla="*/ 3438636 w 8558864"/>
              <a:gd name="connsiteY1" fmla="*/ 9044 h 6152090"/>
              <a:gd name="connsiteX2" fmla="*/ 7972423 w 8558864"/>
              <a:gd name="connsiteY2" fmla="*/ 1920290 h 6152090"/>
              <a:gd name="connsiteX3" fmla="*/ 7979918 w 8558864"/>
              <a:gd name="connsiteY3" fmla="*/ 2793048 h 6152090"/>
              <a:gd name="connsiteX4" fmla="*/ 7980656 w 8558864"/>
              <a:gd name="connsiteY4" fmla="*/ 5607032 h 6152090"/>
              <a:gd name="connsiteX5" fmla="*/ 171518 w 8558864"/>
              <a:gd name="connsiteY5" fmla="*/ 5615448 h 6152090"/>
              <a:gd name="connsiteX0" fmla="*/ 146522 w 8533868"/>
              <a:gd name="connsiteY0" fmla="*/ 5615448 h 6152090"/>
              <a:gd name="connsiteX1" fmla="*/ 3413640 w 8533868"/>
              <a:gd name="connsiteY1" fmla="*/ 9044 h 6152090"/>
              <a:gd name="connsiteX2" fmla="*/ 7947427 w 8533868"/>
              <a:gd name="connsiteY2" fmla="*/ 1920290 h 6152090"/>
              <a:gd name="connsiteX3" fmla="*/ 7954922 w 8533868"/>
              <a:gd name="connsiteY3" fmla="*/ 2793048 h 6152090"/>
              <a:gd name="connsiteX4" fmla="*/ 7955660 w 8533868"/>
              <a:gd name="connsiteY4" fmla="*/ 5607032 h 6152090"/>
              <a:gd name="connsiteX5" fmla="*/ 146522 w 8533868"/>
              <a:gd name="connsiteY5" fmla="*/ 5615448 h 6152090"/>
              <a:gd name="connsiteX0" fmla="*/ 0 w 8387346"/>
              <a:gd name="connsiteY0" fmla="*/ 5615448 h 6152090"/>
              <a:gd name="connsiteX1" fmla="*/ 3267118 w 8387346"/>
              <a:gd name="connsiteY1" fmla="*/ 9044 h 6152090"/>
              <a:gd name="connsiteX2" fmla="*/ 7800905 w 8387346"/>
              <a:gd name="connsiteY2" fmla="*/ 1920290 h 6152090"/>
              <a:gd name="connsiteX3" fmla="*/ 7808400 w 8387346"/>
              <a:gd name="connsiteY3" fmla="*/ 2793048 h 6152090"/>
              <a:gd name="connsiteX4" fmla="*/ 7809138 w 8387346"/>
              <a:gd name="connsiteY4" fmla="*/ 5607032 h 6152090"/>
              <a:gd name="connsiteX5" fmla="*/ 0 w 8387346"/>
              <a:gd name="connsiteY5" fmla="*/ 5615448 h 6152090"/>
              <a:gd name="connsiteX0" fmla="*/ 0 w 8387346"/>
              <a:gd name="connsiteY0" fmla="*/ 5615448 h 6152090"/>
              <a:gd name="connsiteX1" fmla="*/ 3267118 w 8387346"/>
              <a:gd name="connsiteY1" fmla="*/ 9044 h 6152090"/>
              <a:gd name="connsiteX2" fmla="*/ 7800905 w 8387346"/>
              <a:gd name="connsiteY2" fmla="*/ 1920290 h 6152090"/>
              <a:gd name="connsiteX3" fmla="*/ 7808400 w 8387346"/>
              <a:gd name="connsiteY3" fmla="*/ 2793048 h 6152090"/>
              <a:gd name="connsiteX4" fmla="*/ 7809138 w 8387346"/>
              <a:gd name="connsiteY4" fmla="*/ 5607032 h 6152090"/>
              <a:gd name="connsiteX5" fmla="*/ 0 w 8387346"/>
              <a:gd name="connsiteY5" fmla="*/ 5615448 h 6152090"/>
              <a:gd name="connsiteX0" fmla="*/ 0 w 8387346"/>
              <a:gd name="connsiteY0" fmla="*/ 5617289 h 6153931"/>
              <a:gd name="connsiteX1" fmla="*/ 3267118 w 8387346"/>
              <a:gd name="connsiteY1" fmla="*/ 10885 h 6153931"/>
              <a:gd name="connsiteX2" fmla="*/ 7800905 w 8387346"/>
              <a:gd name="connsiteY2" fmla="*/ 1922131 h 6153931"/>
              <a:gd name="connsiteX3" fmla="*/ 7808400 w 8387346"/>
              <a:gd name="connsiteY3" fmla="*/ 2794889 h 6153931"/>
              <a:gd name="connsiteX4" fmla="*/ 7809138 w 8387346"/>
              <a:gd name="connsiteY4" fmla="*/ 5608873 h 6153931"/>
              <a:gd name="connsiteX5" fmla="*/ 0 w 8387346"/>
              <a:gd name="connsiteY5" fmla="*/ 5617289 h 6153931"/>
              <a:gd name="connsiteX0" fmla="*/ 0 w 8387346"/>
              <a:gd name="connsiteY0" fmla="*/ 5617289 h 6153931"/>
              <a:gd name="connsiteX1" fmla="*/ 3267118 w 8387346"/>
              <a:gd name="connsiteY1" fmla="*/ 10885 h 6153931"/>
              <a:gd name="connsiteX2" fmla="*/ 7800905 w 8387346"/>
              <a:gd name="connsiteY2" fmla="*/ 1922131 h 6153931"/>
              <a:gd name="connsiteX3" fmla="*/ 7808400 w 8387346"/>
              <a:gd name="connsiteY3" fmla="*/ 2794889 h 6153931"/>
              <a:gd name="connsiteX4" fmla="*/ 7809138 w 8387346"/>
              <a:gd name="connsiteY4" fmla="*/ 5608873 h 6153931"/>
              <a:gd name="connsiteX5" fmla="*/ 0 w 8387346"/>
              <a:gd name="connsiteY5" fmla="*/ 5617289 h 6153931"/>
              <a:gd name="connsiteX0" fmla="*/ 0 w 8590246"/>
              <a:gd name="connsiteY0" fmla="*/ 5617289 h 6153931"/>
              <a:gd name="connsiteX1" fmla="*/ 3267118 w 8590246"/>
              <a:gd name="connsiteY1" fmla="*/ 10885 h 6153931"/>
              <a:gd name="connsiteX2" fmla="*/ 7800905 w 8590246"/>
              <a:gd name="connsiteY2" fmla="*/ 1922131 h 6153931"/>
              <a:gd name="connsiteX3" fmla="*/ 7809138 w 8590246"/>
              <a:gd name="connsiteY3" fmla="*/ 5608873 h 6153931"/>
              <a:gd name="connsiteX4" fmla="*/ 0 w 8590246"/>
              <a:gd name="connsiteY4" fmla="*/ 5617289 h 6153931"/>
              <a:gd name="connsiteX0" fmla="*/ 0 w 8386514"/>
              <a:gd name="connsiteY0" fmla="*/ 5617289 h 6153931"/>
              <a:gd name="connsiteX1" fmla="*/ 3267118 w 8386514"/>
              <a:gd name="connsiteY1" fmla="*/ 10885 h 6153931"/>
              <a:gd name="connsiteX2" fmla="*/ 7800905 w 8386514"/>
              <a:gd name="connsiteY2" fmla="*/ 1922131 h 6153931"/>
              <a:gd name="connsiteX3" fmla="*/ 7809138 w 8386514"/>
              <a:gd name="connsiteY3" fmla="*/ 5608873 h 6153931"/>
              <a:gd name="connsiteX4" fmla="*/ 0 w 8386514"/>
              <a:gd name="connsiteY4" fmla="*/ 5617289 h 6153931"/>
              <a:gd name="connsiteX0" fmla="*/ 0 w 8386514"/>
              <a:gd name="connsiteY0" fmla="*/ 5617289 h 6027746"/>
              <a:gd name="connsiteX1" fmla="*/ 3267118 w 8386514"/>
              <a:gd name="connsiteY1" fmla="*/ 10885 h 6027746"/>
              <a:gd name="connsiteX2" fmla="*/ 7800905 w 8386514"/>
              <a:gd name="connsiteY2" fmla="*/ 1922131 h 6027746"/>
              <a:gd name="connsiteX3" fmla="*/ 7809138 w 8386514"/>
              <a:gd name="connsiteY3" fmla="*/ 5608873 h 6027746"/>
              <a:gd name="connsiteX4" fmla="*/ 0 w 8386514"/>
              <a:gd name="connsiteY4" fmla="*/ 5617289 h 6027746"/>
              <a:gd name="connsiteX0" fmla="*/ 0 w 8386514"/>
              <a:gd name="connsiteY0" fmla="*/ 5617289 h 5617289"/>
              <a:gd name="connsiteX1" fmla="*/ 3267118 w 8386514"/>
              <a:gd name="connsiteY1" fmla="*/ 10885 h 5617289"/>
              <a:gd name="connsiteX2" fmla="*/ 7800905 w 8386514"/>
              <a:gd name="connsiteY2" fmla="*/ 1922131 h 5617289"/>
              <a:gd name="connsiteX3" fmla="*/ 7809138 w 8386514"/>
              <a:gd name="connsiteY3" fmla="*/ 5608873 h 5617289"/>
              <a:gd name="connsiteX4" fmla="*/ 0 w 8386514"/>
              <a:gd name="connsiteY4" fmla="*/ 5617289 h 5617289"/>
              <a:gd name="connsiteX0" fmla="*/ 0 w 7809138"/>
              <a:gd name="connsiteY0" fmla="*/ 5617289 h 5617289"/>
              <a:gd name="connsiteX1" fmla="*/ 3267118 w 7809138"/>
              <a:gd name="connsiteY1" fmla="*/ 10885 h 5617289"/>
              <a:gd name="connsiteX2" fmla="*/ 7800905 w 7809138"/>
              <a:gd name="connsiteY2" fmla="*/ 1922131 h 5617289"/>
              <a:gd name="connsiteX3" fmla="*/ 7809138 w 7809138"/>
              <a:gd name="connsiteY3" fmla="*/ 5608873 h 5617289"/>
              <a:gd name="connsiteX4" fmla="*/ 0 w 7809138"/>
              <a:gd name="connsiteY4" fmla="*/ 5617289 h 5617289"/>
              <a:gd name="connsiteX0" fmla="*/ 0 w 7809138"/>
              <a:gd name="connsiteY0" fmla="*/ 4380916 h 4380916"/>
              <a:gd name="connsiteX1" fmla="*/ 4783402 w 7809138"/>
              <a:gd name="connsiteY1" fmla="*/ 117175 h 4380916"/>
              <a:gd name="connsiteX2" fmla="*/ 7800905 w 7809138"/>
              <a:gd name="connsiteY2" fmla="*/ 685758 h 4380916"/>
              <a:gd name="connsiteX3" fmla="*/ 7809138 w 7809138"/>
              <a:gd name="connsiteY3" fmla="*/ 4372500 h 4380916"/>
              <a:gd name="connsiteX4" fmla="*/ 0 w 7809138"/>
              <a:gd name="connsiteY4" fmla="*/ 4380916 h 4380916"/>
              <a:gd name="connsiteX0" fmla="*/ 0 w 7809138"/>
              <a:gd name="connsiteY0" fmla="*/ 4778170 h 4778170"/>
              <a:gd name="connsiteX1" fmla="*/ 4783402 w 7809138"/>
              <a:gd name="connsiteY1" fmla="*/ 514429 h 4778170"/>
              <a:gd name="connsiteX2" fmla="*/ 7789330 w 7809138"/>
              <a:gd name="connsiteY2" fmla="*/ 400106 h 4778170"/>
              <a:gd name="connsiteX3" fmla="*/ 7809138 w 7809138"/>
              <a:gd name="connsiteY3" fmla="*/ 4769754 h 4778170"/>
              <a:gd name="connsiteX4" fmla="*/ 0 w 7809138"/>
              <a:gd name="connsiteY4" fmla="*/ 4778170 h 4778170"/>
              <a:gd name="connsiteX0" fmla="*/ 0 w 7809138"/>
              <a:gd name="connsiteY0" fmla="*/ 4899389 h 4899389"/>
              <a:gd name="connsiteX1" fmla="*/ 5558906 w 7809138"/>
              <a:gd name="connsiteY1" fmla="*/ 265259 h 4899389"/>
              <a:gd name="connsiteX2" fmla="*/ 7789330 w 7809138"/>
              <a:gd name="connsiteY2" fmla="*/ 521325 h 4899389"/>
              <a:gd name="connsiteX3" fmla="*/ 7809138 w 7809138"/>
              <a:gd name="connsiteY3" fmla="*/ 4890973 h 4899389"/>
              <a:gd name="connsiteX4" fmla="*/ 0 w 7809138"/>
              <a:gd name="connsiteY4" fmla="*/ 4899389 h 4899389"/>
              <a:gd name="connsiteX0" fmla="*/ 0 w 7809138"/>
              <a:gd name="connsiteY0" fmla="*/ 4903212 h 4903212"/>
              <a:gd name="connsiteX1" fmla="*/ 5558906 w 7809138"/>
              <a:gd name="connsiteY1" fmla="*/ 269082 h 4903212"/>
              <a:gd name="connsiteX2" fmla="*/ 7789330 w 7809138"/>
              <a:gd name="connsiteY2" fmla="*/ 525148 h 4903212"/>
              <a:gd name="connsiteX3" fmla="*/ 7809138 w 7809138"/>
              <a:gd name="connsiteY3" fmla="*/ 4894796 h 4903212"/>
              <a:gd name="connsiteX4" fmla="*/ 0 w 7809138"/>
              <a:gd name="connsiteY4" fmla="*/ 4903212 h 4903212"/>
              <a:gd name="connsiteX0" fmla="*/ 0 w 7809138"/>
              <a:gd name="connsiteY0" fmla="*/ 4802840 h 4802840"/>
              <a:gd name="connsiteX1" fmla="*/ 5558906 w 7809138"/>
              <a:gd name="connsiteY1" fmla="*/ 168710 h 4802840"/>
              <a:gd name="connsiteX2" fmla="*/ 7789330 w 7809138"/>
              <a:gd name="connsiteY2" fmla="*/ 424776 h 4802840"/>
              <a:gd name="connsiteX3" fmla="*/ 7809138 w 7809138"/>
              <a:gd name="connsiteY3" fmla="*/ 4794424 h 4802840"/>
              <a:gd name="connsiteX4" fmla="*/ 0 w 7809138"/>
              <a:gd name="connsiteY4" fmla="*/ 4802840 h 4802840"/>
              <a:gd name="connsiteX0" fmla="*/ 0 w 7809138"/>
              <a:gd name="connsiteY0" fmla="*/ 4802840 h 4802840"/>
              <a:gd name="connsiteX1" fmla="*/ 5558906 w 7809138"/>
              <a:gd name="connsiteY1" fmla="*/ 168710 h 4802840"/>
              <a:gd name="connsiteX2" fmla="*/ 7789330 w 7809138"/>
              <a:gd name="connsiteY2" fmla="*/ 424776 h 4802840"/>
              <a:gd name="connsiteX3" fmla="*/ 7809138 w 7809138"/>
              <a:gd name="connsiteY3" fmla="*/ 4794424 h 4802840"/>
              <a:gd name="connsiteX4" fmla="*/ 0 w 7809138"/>
              <a:gd name="connsiteY4" fmla="*/ 4802840 h 4802840"/>
              <a:gd name="connsiteX0" fmla="*/ 0 w 7809138"/>
              <a:gd name="connsiteY0" fmla="*/ 4834182 h 4834182"/>
              <a:gd name="connsiteX1" fmla="*/ 5558906 w 7809138"/>
              <a:gd name="connsiteY1" fmla="*/ 200052 h 4834182"/>
              <a:gd name="connsiteX2" fmla="*/ 7789330 w 7809138"/>
              <a:gd name="connsiteY2" fmla="*/ 456118 h 4834182"/>
              <a:gd name="connsiteX3" fmla="*/ 7809138 w 7809138"/>
              <a:gd name="connsiteY3" fmla="*/ 4825766 h 4834182"/>
              <a:gd name="connsiteX4" fmla="*/ 0 w 7809138"/>
              <a:gd name="connsiteY4" fmla="*/ 4834182 h 4834182"/>
              <a:gd name="connsiteX0" fmla="*/ 0 w 7809138"/>
              <a:gd name="connsiteY0" fmla="*/ 4804310 h 4804310"/>
              <a:gd name="connsiteX1" fmla="*/ 5512607 w 7809138"/>
              <a:gd name="connsiteY1" fmla="*/ 228054 h 4804310"/>
              <a:gd name="connsiteX2" fmla="*/ 7789330 w 7809138"/>
              <a:gd name="connsiteY2" fmla="*/ 426246 h 4804310"/>
              <a:gd name="connsiteX3" fmla="*/ 7809138 w 7809138"/>
              <a:gd name="connsiteY3" fmla="*/ 4795894 h 4804310"/>
              <a:gd name="connsiteX4" fmla="*/ 0 w 7809138"/>
              <a:gd name="connsiteY4" fmla="*/ 4804310 h 4804310"/>
              <a:gd name="connsiteX0" fmla="*/ 0 w 6177108"/>
              <a:gd name="connsiteY0" fmla="*/ 4815885 h 4815885"/>
              <a:gd name="connsiteX1" fmla="*/ 3880577 w 6177108"/>
              <a:gd name="connsiteY1" fmla="*/ 228054 h 4815885"/>
              <a:gd name="connsiteX2" fmla="*/ 6157300 w 6177108"/>
              <a:gd name="connsiteY2" fmla="*/ 426246 h 4815885"/>
              <a:gd name="connsiteX3" fmla="*/ 6177108 w 6177108"/>
              <a:gd name="connsiteY3" fmla="*/ 4795894 h 4815885"/>
              <a:gd name="connsiteX4" fmla="*/ 0 w 6177108"/>
              <a:gd name="connsiteY4" fmla="*/ 4815885 h 4815885"/>
              <a:gd name="connsiteX0" fmla="*/ 0 w 6223407"/>
              <a:gd name="connsiteY0" fmla="*/ 4804311 h 4804311"/>
              <a:gd name="connsiteX1" fmla="*/ 3926876 w 6223407"/>
              <a:gd name="connsiteY1" fmla="*/ 228054 h 4804311"/>
              <a:gd name="connsiteX2" fmla="*/ 6203599 w 6223407"/>
              <a:gd name="connsiteY2" fmla="*/ 426246 h 4804311"/>
              <a:gd name="connsiteX3" fmla="*/ 6223407 w 6223407"/>
              <a:gd name="connsiteY3" fmla="*/ 4795894 h 4804311"/>
              <a:gd name="connsiteX4" fmla="*/ 0 w 6223407"/>
              <a:gd name="connsiteY4" fmla="*/ 4804311 h 4804311"/>
              <a:gd name="connsiteX0" fmla="*/ 0 w 6223407"/>
              <a:gd name="connsiteY0" fmla="*/ 4804311 h 4804311"/>
              <a:gd name="connsiteX1" fmla="*/ 3926876 w 6223407"/>
              <a:gd name="connsiteY1" fmla="*/ 228054 h 4804311"/>
              <a:gd name="connsiteX2" fmla="*/ 6203599 w 6223407"/>
              <a:gd name="connsiteY2" fmla="*/ 426246 h 4804311"/>
              <a:gd name="connsiteX3" fmla="*/ 6223407 w 6223407"/>
              <a:gd name="connsiteY3" fmla="*/ 4795894 h 4804311"/>
              <a:gd name="connsiteX4" fmla="*/ 0 w 6223407"/>
              <a:gd name="connsiteY4" fmla="*/ 4804311 h 4804311"/>
              <a:gd name="connsiteX0" fmla="*/ 0 w 6223407"/>
              <a:gd name="connsiteY0" fmla="*/ 4804311 h 4804311"/>
              <a:gd name="connsiteX1" fmla="*/ 3926876 w 6223407"/>
              <a:gd name="connsiteY1" fmla="*/ 228054 h 4804311"/>
              <a:gd name="connsiteX2" fmla="*/ 6203599 w 6223407"/>
              <a:gd name="connsiteY2" fmla="*/ 426246 h 4804311"/>
              <a:gd name="connsiteX3" fmla="*/ 6223407 w 6223407"/>
              <a:gd name="connsiteY3" fmla="*/ 4795894 h 4804311"/>
              <a:gd name="connsiteX4" fmla="*/ 0 w 6223407"/>
              <a:gd name="connsiteY4" fmla="*/ 4804311 h 4804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407" h="4804311">
                <a:moveTo>
                  <a:pt x="0" y="4804311"/>
                </a:moveTo>
                <a:cubicBezTo>
                  <a:pt x="1203388" y="2974654"/>
                  <a:pt x="2597857" y="940466"/>
                  <a:pt x="3926876" y="228054"/>
                </a:cubicBezTo>
                <a:cubicBezTo>
                  <a:pt x="4416056" y="546"/>
                  <a:pt x="5260920" y="-218521"/>
                  <a:pt x="6203599" y="426246"/>
                </a:cubicBezTo>
                <a:cubicBezTo>
                  <a:pt x="6211094" y="1621572"/>
                  <a:pt x="6219414" y="4075103"/>
                  <a:pt x="6223407" y="4795894"/>
                </a:cubicBezTo>
                <a:lnTo>
                  <a:pt x="0" y="4804311"/>
                </a:lnTo>
                <a:close/>
              </a:path>
            </a:pathLst>
          </a:custGeom>
        </p:spPr>
        <p:txBody>
          <a:bodyPr/>
          <a:lstStyle/>
          <a:p>
            <a:endParaRPr lang="nl-NL"/>
          </a:p>
        </p:txBody>
      </p:sp>
      <p:sp>
        <p:nvSpPr>
          <p:cNvPr id="2" name="Tijdelijke aanduiding voor dianummer 5">
            <a:extLst>
              <a:ext uri="{FF2B5EF4-FFF2-40B4-BE49-F238E27FC236}">
                <a16:creationId xmlns:a16="http://schemas.microsoft.com/office/drawing/2014/main" id="{B414EDC4-94BB-47B4-867D-171824F0D244}"/>
              </a:ext>
            </a:extLst>
          </p:cNvPr>
          <p:cNvSpPr>
            <a:spLocks noGrp="1"/>
          </p:cNvSpPr>
          <p:nvPr>
            <p:ph type="sldNum" sz="quarter" idx="12"/>
          </p:nvPr>
        </p:nvSpPr>
        <p:spPr>
          <a:xfrm>
            <a:off x="8610600" y="6092688"/>
            <a:ext cx="2928730" cy="628788"/>
          </a:xfrm>
          <a:prstGeom prst="rect">
            <a:avLst/>
          </a:prstGeom>
        </p:spPr>
        <p:txBody>
          <a:bodyPr/>
          <a:lstStyle>
            <a:lvl1pPr algn="r">
              <a:defRPr sz="1200" b="1" i="0">
                <a:solidFill>
                  <a:srgbClr val="F0781E"/>
                </a:solidFill>
                <a:latin typeface="Plus Jakarta Sans ExtraBold" pitchFamily="2" charset="77"/>
                <a:cs typeface="Plus Jakarta Sans ExtraBold" pitchFamily="2" charset="77"/>
              </a:defRPr>
            </a:lvl1pPr>
          </a:lstStyle>
          <a:p>
            <a:fld id="{191E7A87-C60C-0D44-B18B-BBAB99C01650}" type="slidenum">
              <a:rPr lang="nl-NL" smtClean="0"/>
              <a:pPr/>
              <a:t>‹nr.›</a:t>
            </a:fld>
            <a:endParaRPr lang="nl-NL"/>
          </a:p>
        </p:txBody>
      </p:sp>
      <p:sp>
        <p:nvSpPr>
          <p:cNvPr id="14" name="Tijdelijke aanduiding voor tekst 13">
            <a:extLst>
              <a:ext uri="{FF2B5EF4-FFF2-40B4-BE49-F238E27FC236}">
                <a16:creationId xmlns:a16="http://schemas.microsoft.com/office/drawing/2014/main" id="{F8752E90-62E7-0C7D-EC54-0F66D7C85A3E}"/>
              </a:ext>
            </a:extLst>
          </p:cNvPr>
          <p:cNvSpPr>
            <a:spLocks noGrp="1"/>
          </p:cNvSpPr>
          <p:nvPr>
            <p:ph type="body" sz="quarter" idx="14" hasCustomPrompt="1"/>
          </p:nvPr>
        </p:nvSpPr>
        <p:spPr>
          <a:xfrm>
            <a:off x="1185213" y="2130787"/>
            <a:ext cx="3226289" cy="279885"/>
          </a:xfrm>
          <a:prstGeom prst="rect">
            <a:avLst/>
          </a:prstGeom>
        </p:spPr>
        <p:txBody>
          <a:bodyPr/>
          <a:lstStyle>
            <a:lvl1pPr marL="0" indent="0">
              <a:buNone/>
              <a:defRPr sz="1100" b="1" i="0">
                <a:solidFill>
                  <a:srgbClr val="00406E"/>
                </a:solidFill>
                <a:latin typeface="Plus Jakarta Sans ExtraBold" pitchFamily="2" charset="77"/>
                <a:cs typeface="Plus Jakarta Sans ExtraBold" pitchFamily="2" charset="77"/>
              </a:defRPr>
            </a:lvl1pPr>
          </a:lstStyle>
          <a:p>
            <a:pPr lvl="0"/>
            <a:r>
              <a:rPr lang="nl-NL"/>
              <a:t>Een korte uitleg</a:t>
            </a:r>
          </a:p>
        </p:txBody>
      </p:sp>
      <p:sp>
        <p:nvSpPr>
          <p:cNvPr id="16" name="Tijdelijke aanduiding voor tekst 13">
            <a:extLst>
              <a:ext uri="{FF2B5EF4-FFF2-40B4-BE49-F238E27FC236}">
                <a16:creationId xmlns:a16="http://schemas.microsoft.com/office/drawing/2014/main" id="{0D0EA882-7CE2-9ED0-02DD-CEC4B0482F25}"/>
              </a:ext>
            </a:extLst>
          </p:cNvPr>
          <p:cNvSpPr>
            <a:spLocks noGrp="1"/>
          </p:cNvSpPr>
          <p:nvPr>
            <p:ph type="body" sz="quarter" idx="15" hasCustomPrompt="1"/>
          </p:nvPr>
        </p:nvSpPr>
        <p:spPr>
          <a:xfrm>
            <a:off x="1185214" y="2480711"/>
            <a:ext cx="3226288" cy="560505"/>
          </a:xfrm>
          <a:prstGeom prst="rect">
            <a:avLst/>
          </a:prstGeom>
        </p:spPr>
        <p:txBody>
          <a:bodyPr/>
          <a:lstStyle>
            <a:lvl1pPr marL="0" indent="0">
              <a:buNone/>
              <a:defRPr sz="3300" b="1" i="0">
                <a:solidFill>
                  <a:srgbClr val="F0781E"/>
                </a:solidFill>
                <a:latin typeface="Plus Jakarta Sans ExtraBold" pitchFamily="2" charset="77"/>
                <a:cs typeface="Plus Jakarta Sans ExtraBold" pitchFamily="2" charset="77"/>
              </a:defRPr>
            </a:lvl1pPr>
          </a:lstStyle>
          <a:p>
            <a:pPr lvl="0"/>
            <a:r>
              <a:rPr lang="nl-NL"/>
              <a:t>Het begint bij</a:t>
            </a:r>
          </a:p>
        </p:txBody>
      </p:sp>
      <p:sp>
        <p:nvSpPr>
          <p:cNvPr id="18" name="Tijdelijke aanduiding voor tekst 13">
            <a:extLst>
              <a:ext uri="{FF2B5EF4-FFF2-40B4-BE49-F238E27FC236}">
                <a16:creationId xmlns:a16="http://schemas.microsoft.com/office/drawing/2014/main" id="{DE434F50-188B-4A57-EC62-AF683B9D270B}"/>
              </a:ext>
            </a:extLst>
          </p:cNvPr>
          <p:cNvSpPr>
            <a:spLocks noGrp="1"/>
          </p:cNvSpPr>
          <p:nvPr>
            <p:ph type="body" sz="quarter" idx="16" hasCustomPrompt="1"/>
          </p:nvPr>
        </p:nvSpPr>
        <p:spPr>
          <a:xfrm>
            <a:off x="1185214" y="2957139"/>
            <a:ext cx="3226288" cy="560505"/>
          </a:xfrm>
          <a:prstGeom prst="rect">
            <a:avLst/>
          </a:prstGeom>
        </p:spPr>
        <p:txBody>
          <a:bodyPr/>
          <a:lstStyle>
            <a:lvl1pPr marL="0" indent="0">
              <a:buNone/>
              <a:defRPr sz="3300" b="0" i="0">
                <a:solidFill>
                  <a:srgbClr val="F0781E"/>
                </a:solidFill>
                <a:latin typeface="Plus Jakarta Sans" pitchFamily="2" charset="77"/>
                <a:cs typeface="Plus Jakarta Sans" pitchFamily="2" charset="77"/>
              </a:defRPr>
            </a:lvl1pPr>
          </a:lstStyle>
          <a:p>
            <a:pPr lvl="0"/>
            <a:r>
              <a:rPr lang="nl-NL"/>
              <a:t>en dan de rest</a:t>
            </a:r>
          </a:p>
        </p:txBody>
      </p:sp>
      <p:sp>
        <p:nvSpPr>
          <p:cNvPr id="19" name="Tijdelijke aanduiding voor tekst 13">
            <a:extLst>
              <a:ext uri="{FF2B5EF4-FFF2-40B4-BE49-F238E27FC236}">
                <a16:creationId xmlns:a16="http://schemas.microsoft.com/office/drawing/2014/main" id="{412C1C2B-1EF1-9611-3417-B020EB671B42}"/>
              </a:ext>
            </a:extLst>
          </p:cNvPr>
          <p:cNvSpPr>
            <a:spLocks noGrp="1"/>
          </p:cNvSpPr>
          <p:nvPr>
            <p:ph type="body" sz="quarter" idx="17" hasCustomPrompt="1"/>
          </p:nvPr>
        </p:nvSpPr>
        <p:spPr>
          <a:xfrm>
            <a:off x="1185214" y="3843840"/>
            <a:ext cx="2564983" cy="2248848"/>
          </a:xfrm>
          <a:prstGeom prst="rect">
            <a:avLst/>
          </a:prstGeom>
        </p:spPr>
        <p:txBody>
          <a:bodyPr/>
          <a:lstStyle>
            <a:lvl1pPr marL="171450" indent="-171450">
              <a:buFont typeface="Arial" panose="020B0604020202020204" pitchFamily="34" charset="0"/>
              <a:buChar char="•"/>
              <a:defRPr sz="1100" b="0" i="0">
                <a:solidFill>
                  <a:srgbClr val="00406E"/>
                </a:solidFill>
                <a:latin typeface="Plus Jakarta Sans" pitchFamily="2" charset="77"/>
                <a:cs typeface="Plus Jakarta Sans" pitchFamily="2" charset="77"/>
              </a:defRPr>
            </a:lvl1pPr>
          </a:lstStyle>
          <a:p>
            <a:pPr lvl="0"/>
            <a:r>
              <a:rPr lang="nl-NL"/>
              <a:t>Eerste opsomming</a:t>
            </a:r>
          </a:p>
          <a:p>
            <a:pPr lvl="0"/>
            <a:r>
              <a:rPr lang="nl-NL"/>
              <a:t>Tweede opsomming</a:t>
            </a:r>
          </a:p>
          <a:p>
            <a:pPr lvl="0"/>
            <a:r>
              <a:rPr lang="nl-NL"/>
              <a:t>Derde opsomming</a:t>
            </a:r>
          </a:p>
          <a:p>
            <a:pPr lvl="0"/>
            <a:r>
              <a:rPr lang="nl-NL"/>
              <a:t>Vierde opsomming</a:t>
            </a:r>
          </a:p>
        </p:txBody>
      </p:sp>
      <p:sp>
        <p:nvSpPr>
          <p:cNvPr id="7" name="Tijdelijke aanduiding voor tekst 13">
            <a:extLst>
              <a:ext uri="{FF2B5EF4-FFF2-40B4-BE49-F238E27FC236}">
                <a16:creationId xmlns:a16="http://schemas.microsoft.com/office/drawing/2014/main" id="{7EB80481-962C-D1DA-BB03-2446D3F180EF}"/>
              </a:ext>
            </a:extLst>
          </p:cNvPr>
          <p:cNvSpPr>
            <a:spLocks noGrp="1"/>
          </p:cNvSpPr>
          <p:nvPr>
            <p:ph type="body" sz="quarter" idx="18" hasCustomPrompt="1"/>
          </p:nvPr>
        </p:nvSpPr>
        <p:spPr>
          <a:xfrm>
            <a:off x="3882115" y="3843840"/>
            <a:ext cx="2564983" cy="2248848"/>
          </a:xfrm>
          <a:prstGeom prst="rect">
            <a:avLst/>
          </a:prstGeom>
        </p:spPr>
        <p:txBody>
          <a:bodyPr/>
          <a:lstStyle>
            <a:lvl1pPr marL="171450" indent="-171450">
              <a:buFont typeface="Arial" panose="020B0604020202020204" pitchFamily="34" charset="0"/>
              <a:buChar char="•"/>
              <a:defRPr sz="1100" b="0" i="0">
                <a:solidFill>
                  <a:srgbClr val="00406E"/>
                </a:solidFill>
                <a:latin typeface="Plus Jakarta Sans" pitchFamily="2" charset="77"/>
                <a:cs typeface="Plus Jakarta Sans" pitchFamily="2" charset="77"/>
              </a:defRPr>
            </a:lvl1pPr>
          </a:lstStyle>
          <a:p>
            <a:pPr lvl="0"/>
            <a:r>
              <a:rPr lang="nl-NL"/>
              <a:t>Vijfde opsomming</a:t>
            </a:r>
          </a:p>
          <a:p>
            <a:pPr lvl="0"/>
            <a:r>
              <a:rPr lang="nl-NL"/>
              <a:t>Zesde opsomming</a:t>
            </a:r>
          </a:p>
          <a:p>
            <a:pPr lvl="0"/>
            <a:r>
              <a:rPr lang="nl-NL"/>
              <a:t>Zevende opsomming</a:t>
            </a:r>
          </a:p>
          <a:p>
            <a:pPr lvl="0"/>
            <a:r>
              <a:rPr lang="nl-NL"/>
              <a:t>Achtste opsomming</a:t>
            </a:r>
          </a:p>
          <a:p>
            <a:pPr lvl="0"/>
            <a:endParaRPr lang="nl-NL"/>
          </a:p>
        </p:txBody>
      </p:sp>
    </p:spTree>
    <p:extLst>
      <p:ext uri="{BB962C8B-B14F-4D97-AF65-F5344CB8AC3E}">
        <p14:creationId xmlns:p14="http://schemas.microsoft.com/office/powerpoint/2010/main" val="3858890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eldia">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EF68ADFE-2E69-3289-F9A4-068CA105FD37}"/>
              </a:ext>
            </a:extLst>
          </p:cNvPr>
          <p:cNvSpPr>
            <a:spLocks noGrp="1"/>
          </p:cNvSpPr>
          <p:nvPr>
            <p:ph type="sldNum" sz="quarter" idx="12"/>
          </p:nvPr>
        </p:nvSpPr>
        <p:spPr>
          <a:xfrm>
            <a:off x="8610600" y="6106976"/>
            <a:ext cx="2928730" cy="628788"/>
          </a:xfrm>
          <a:prstGeom prst="rect">
            <a:avLst/>
          </a:prstGeom>
        </p:spPr>
        <p:txBody>
          <a:bodyPr/>
          <a:lstStyle>
            <a:lvl1pPr algn="r">
              <a:defRPr sz="1200" b="1" i="0">
                <a:solidFill>
                  <a:srgbClr val="82B24A"/>
                </a:solidFill>
                <a:latin typeface="Plus Jakarta Sans ExtraBold" pitchFamily="2" charset="77"/>
                <a:cs typeface="Plus Jakarta Sans ExtraBold" pitchFamily="2" charset="77"/>
              </a:defRPr>
            </a:lvl1pPr>
          </a:lstStyle>
          <a:p>
            <a:fld id="{191E7A87-C60C-0D44-B18B-BBAB99C01650}" type="slidenum">
              <a:rPr lang="nl-NL" smtClean="0"/>
              <a:pPr/>
              <a:t>‹nr.›</a:t>
            </a:fld>
            <a:endParaRPr lang="nl-NL"/>
          </a:p>
        </p:txBody>
      </p:sp>
      <p:sp>
        <p:nvSpPr>
          <p:cNvPr id="15" name="Tijdelijke aanduiding voor tekst 13">
            <a:extLst>
              <a:ext uri="{FF2B5EF4-FFF2-40B4-BE49-F238E27FC236}">
                <a16:creationId xmlns:a16="http://schemas.microsoft.com/office/drawing/2014/main" id="{82C0D003-BB0C-6EE8-7D50-01A38C581772}"/>
              </a:ext>
            </a:extLst>
          </p:cNvPr>
          <p:cNvSpPr>
            <a:spLocks noGrp="1"/>
          </p:cNvSpPr>
          <p:nvPr>
            <p:ph type="body" sz="quarter" idx="17" hasCustomPrompt="1"/>
          </p:nvPr>
        </p:nvSpPr>
        <p:spPr>
          <a:xfrm>
            <a:off x="1262269" y="2141882"/>
            <a:ext cx="3937129" cy="300376"/>
          </a:xfrm>
          <a:prstGeom prst="rect">
            <a:avLst/>
          </a:prstGeom>
        </p:spPr>
        <p:txBody>
          <a:bodyPr/>
          <a:lstStyle>
            <a:lvl1pPr marL="0" indent="0">
              <a:buNone/>
              <a:defRPr sz="1100" b="1" i="0">
                <a:solidFill>
                  <a:srgbClr val="00406E"/>
                </a:solidFill>
                <a:latin typeface="Plus Jakarta Sans ExtraBold" pitchFamily="2" charset="77"/>
                <a:cs typeface="Plus Jakarta Sans ExtraBold" pitchFamily="2" charset="77"/>
              </a:defRPr>
            </a:lvl1pPr>
            <a:lvl2pPr>
              <a:defRPr sz="900"/>
            </a:lvl2pPr>
            <a:lvl3pPr>
              <a:defRPr sz="900"/>
            </a:lvl3pPr>
            <a:lvl4pPr>
              <a:defRPr sz="900"/>
            </a:lvl4pPr>
            <a:lvl5pPr>
              <a:defRPr sz="900"/>
            </a:lvl5pPr>
          </a:lstStyle>
          <a:p>
            <a:pPr lvl="0"/>
            <a:r>
              <a:rPr lang="nl-NL"/>
              <a:t>Arno Bronkhorst • Bestuurder</a:t>
            </a:r>
          </a:p>
        </p:txBody>
      </p:sp>
      <p:sp>
        <p:nvSpPr>
          <p:cNvPr id="10" name="Tijdelijke aanduiding voor tekst 9">
            <a:extLst>
              <a:ext uri="{FF2B5EF4-FFF2-40B4-BE49-F238E27FC236}">
                <a16:creationId xmlns:a16="http://schemas.microsoft.com/office/drawing/2014/main" id="{2A40FE89-C767-43AB-9943-BF8A858078D0}"/>
              </a:ext>
            </a:extLst>
          </p:cNvPr>
          <p:cNvSpPr>
            <a:spLocks noGrp="1"/>
          </p:cNvSpPr>
          <p:nvPr>
            <p:ph type="body" sz="quarter" idx="18" hasCustomPrompt="1"/>
          </p:nvPr>
        </p:nvSpPr>
        <p:spPr>
          <a:xfrm>
            <a:off x="1262063" y="2648255"/>
            <a:ext cx="3937336" cy="2878138"/>
          </a:xfrm>
          <a:prstGeom prst="rect">
            <a:avLst/>
          </a:prstGeom>
        </p:spPr>
        <p:txBody>
          <a:bodyPr/>
          <a:lstStyle>
            <a:lvl1pPr marL="0" indent="0">
              <a:lnSpc>
                <a:spcPts val="2600"/>
              </a:lnSpc>
              <a:spcBef>
                <a:spcPts val="0"/>
              </a:spcBef>
              <a:buNone/>
              <a:defRPr sz="2300" b="1" i="0">
                <a:solidFill>
                  <a:srgbClr val="82B24A"/>
                </a:solidFill>
                <a:latin typeface="Plus Jakarta Sans" pitchFamily="2" charset="77"/>
                <a:cs typeface="Plus Jakarta Sans" pitchFamily="2" charset="77"/>
              </a:defRPr>
            </a:lvl1pPr>
          </a:lstStyle>
          <a:p>
            <a:pPr lvl="0"/>
            <a:r>
              <a:rPr lang="nl-NL"/>
              <a:t>Wij kijken verder. Hoe kunnen we opvoeders toerusten voor een Bijbels verantwoorde opvoeding van het kind? Hoe kunnen wij  gezamenlijk de verbondenheid met kerk en belijdenis versterken?</a:t>
            </a:r>
          </a:p>
          <a:p>
            <a:pPr lvl="0"/>
            <a:endParaRPr lang="nl-NL"/>
          </a:p>
        </p:txBody>
      </p:sp>
      <p:sp>
        <p:nvSpPr>
          <p:cNvPr id="3" name="Tijdelijke aanduiding voor afbeelding 6">
            <a:extLst>
              <a:ext uri="{FF2B5EF4-FFF2-40B4-BE49-F238E27FC236}">
                <a16:creationId xmlns:a16="http://schemas.microsoft.com/office/drawing/2014/main" id="{1E86D34B-6562-4F70-CA63-EA0D7EC07FDD}"/>
              </a:ext>
            </a:extLst>
          </p:cNvPr>
          <p:cNvSpPr>
            <a:spLocks noGrp="1"/>
          </p:cNvSpPr>
          <p:nvPr>
            <p:ph type="pic" sz="quarter" idx="19"/>
          </p:nvPr>
        </p:nvSpPr>
        <p:spPr>
          <a:xfrm>
            <a:off x="9171321" y="1330712"/>
            <a:ext cx="2184657" cy="2175762"/>
          </a:xfrm>
          <a:prstGeom prst="ellipse">
            <a:avLst/>
          </a:prstGeom>
          <a:solidFill>
            <a:srgbClr val="82B24A"/>
          </a:solidFill>
        </p:spPr>
        <p:txBody>
          <a:bodyPr/>
          <a:lstStyle/>
          <a:p>
            <a:endParaRPr lang="nl-NL"/>
          </a:p>
        </p:txBody>
      </p:sp>
      <p:sp>
        <p:nvSpPr>
          <p:cNvPr id="2" name="Tijdelijke aanduiding voor inhoud 2">
            <a:extLst>
              <a:ext uri="{FF2B5EF4-FFF2-40B4-BE49-F238E27FC236}">
                <a16:creationId xmlns:a16="http://schemas.microsoft.com/office/drawing/2014/main" id="{D02F1DA9-21E7-15D6-5186-B5E19EF10D86}"/>
              </a:ext>
            </a:extLst>
          </p:cNvPr>
          <p:cNvSpPr>
            <a:spLocks noGrp="1"/>
          </p:cNvSpPr>
          <p:nvPr>
            <p:ph idx="13" hasCustomPrompt="1"/>
          </p:nvPr>
        </p:nvSpPr>
        <p:spPr>
          <a:xfrm>
            <a:off x="5645426" y="2298526"/>
            <a:ext cx="5284303" cy="3405036"/>
          </a:xfrm>
          <a:custGeom>
            <a:avLst/>
            <a:gdLst>
              <a:gd name="connsiteX0" fmla="*/ 0 w 5284303"/>
              <a:gd name="connsiteY0" fmla="*/ 0 h 3349486"/>
              <a:gd name="connsiteX1" fmla="*/ 5284303 w 5284303"/>
              <a:gd name="connsiteY1" fmla="*/ 0 h 3349486"/>
              <a:gd name="connsiteX2" fmla="*/ 5284303 w 5284303"/>
              <a:gd name="connsiteY2" fmla="*/ 3349486 h 3349486"/>
              <a:gd name="connsiteX3" fmla="*/ 0 w 5284303"/>
              <a:gd name="connsiteY3" fmla="*/ 3349486 h 3349486"/>
              <a:gd name="connsiteX4" fmla="*/ 0 w 5284303"/>
              <a:gd name="connsiteY4" fmla="*/ 0 h 3349486"/>
              <a:gd name="connsiteX0" fmla="*/ 0 w 5284303"/>
              <a:gd name="connsiteY0" fmla="*/ 0 h 3349486"/>
              <a:gd name="connsiteX1" fmla="*/ 3141958 w 5284303"/>
              <a:gd name="connsiteY1" fmla="*/ 1193 h 3349486"/>
              <a:gd name="connsiteX2" fmla="*/ 5284303 w 5284303"/>
              <a:gd name="connsiteY2" fmla="*/ 0 h 3349486"/>
              <a:gd name="connsiteX3" fmla="*/ 5284303 w 5284303"/>
              <a:gd name="connsiteY3" fmla="*/ 3349486 h 3349486"/>
              <a:gd name="connsiteX4" fmla="*/ 0 w 5284303"/>
              <a:gd name="connsiteY4" fmla="*/ 3349486 h 3349486"/>
              <a:gd name="connsiteX5" fmla="*/ 0 w 5284303"/>
              <a:gd name="connsiteY5" fmla="*/ 0 h 3349486"/>
              <a:gd name="connsiteX0" fmla="*/ 0 w 5284303"/>
              <a:gd name="connsiteY0" fmla="*/ 0 h 3349486"/>
              <a:gd name="connsiteX1" fmla="*/ 3141958 w 5284303"/>
              <a:gd name="connsiteY1" fmla="*/ 1193 h 3349486"/>
              <a:gd name="connsiteX2" fmla="*/ 5284303 w 5284303"/>
              <a:gd name="connsiteY2" fmla="*/ 0 h 3349486"/>
              <a:gd name="connsiteX3" fmla="*/ 5272510 w 5284303"/>
              <a:gd name="connsiteY3" fmla="*/ 1418513 h 3349486"/>
              <a:gd name="connsiteX4" fmla="*/ 5284303 w 5284303"/>
              <a:gd name="connsiteY4" fmla="*/ 3349486 h 3349486"/>
              <a:gd name="connsiteX5" fmla="*/ 0 w 5284303"/>
              <a:gd name="connsiteY5" fmla="*/ 3349486 h 3349486"/>
              <a:gd name="connsiteX6" fmla="*/ 0 w 5284303"/>
              <a:gd name="connsiteY6" fmla="*/ 0 h 3349486"/>
              <a:gd name="connsiteX0" fmla="*/ 0 w 5284303"/>
              <a:gd name="connsiteY0" fmla="*/ 0 h 3349486"/>
              <a:gd name="connsiteX1" fmla="*/ 3141958 w 5284303"/>
              <a:gd name="connsiteY1" fmla="*/ 1193 h 3349486"/>
              <a:gd name="connsiteX2" fmla="*/ 3711535 w 5284303"/>
              <a:gd name="connsiteY2" fmla="*/ 1124712 h 3349486"/>
              <a:gd name="connsiteX3" fmla="*/ 5272510 w 5284303"/>
              <a:gd name="connsiteY3" fmla="*/ 1418513 h 3349486"/>
              <a:gd name="connsiteX4" fmla="*/ 5284303 w 5284303"/>
              <a:gd name="connsiteY4" fmla="*/ 3349486 h 3349486"/>
              <a:gd name="connsiteX5" fmla="*/ 0 w 5284303"/>
              <a:gd name="connsiteY5" fmla="*/ 3349486 h 3349486"/>
              <a:gd name="connsiteX6" fmla="*/ 0 w 5284303"/>
              <a:gd name="connsiteY6" fmla="*/ 0 h 3349486"/>
              <a:gd name="connsiteX0" fmla="*/ 0 w 5284303"/>
              <a:gd name="connsiteY0" fmla="*/ 0 h 3349486"/>
              <a:gd name="connsiteX1" fmla="*/ 3141958 w 5284303"/>
              <a:gd name="connsiteY1" fmla="*/ 1193 h 3349486"/>
              <a:gd name="connsiteX2" fmla="*/ 3711535 w 5284303"/>
              <a:gd name="connsiteY2" fmla="*/ 1124712 h 3349486"/>
              <a:gd name="connsiteX3" fmla="*/ 5272510 w 5284303"/>
              <a:gd name="connsiteY3" fmla="*/ 1418513 h 3349486"/>
              <a:gd name="connsiteX4" fmla="*/ 5284303 w 5284303"/>
              <a:gd name="connsiteY4" fmla="*/ 3349486 h 3349486"/>
              <a:gd name="connsiteX5" fmla="*/ 0 w 5284303"/>
              <a:gd name="connsiteY5" fmla="*/ 3349486 h 3349486"/>
              <a:gd name="connsiteX6" fmla="*/ 0 w 5284303"/>
              <a:gd name="connsiteY6" fmla="*/ 0 h 3349486"/>
              <a:gd name="connsiteX0" fmla="*/ 0 w 5284303"/>
              <a:gd name="connsiteY0" fmla="*/ 0 h 3349486"/>
              <a:gd name="connsiteX1" fmla="*/ 3141958 w 5284303"/>
              <a:gd name="connsiteY1" fmla="*/ 1193 h 3349486"/>
              <a:gd name="connsiteX2" fmla="*/ 3711535 w 5284303"/>
              <a:gd name="connsiteY2" fmla="*/ 1124712 h 3349486"/>
              <a:gd name="connsiteX3" fmla="*/ 5272510 w 5284303"/>
              <a:gd name="connsiteY3" fmla="*/ 1418513 h 3349486"/>
              <a:gd name="connsiteX4" fmla="*/ 5284303 w 5284303"/>
              <a:gd name="connsiteY4" fmla="*/ 3349486 h 3349486"/>
              <a:gd name="connsiteX5" fmla="*/ 0 w 5284303"/>
              <a:gd name="connsiteY5" fmla="*/ 3349486 h 3349486"/>
              <a:gd name="connsiteX6" fmla="*/ 0 w 5284303"/>
              <a:gd name="connsiteY6" fmla="*/ 0 h 3349486"/>
              <a:gd name="connsiteX0" fmla="*/ 0 w 5284303"/>
              <a:gd name="connsiteY0" fmla="*/ 0 h 3349486"/>
              <a:gd name="connsiteX1" fmla="*/ 3141958 w 5284303"/>
              <a:gd name="connsiteY1" fmla="*/ 1193 h 3349486"/>
              <a:gd name="connsiteX2" fmla="*/ 3711535 w 5284303"/>
              <a:gd name="connsiteY2" fmla="*/ 1124712 h 3349486"/>
              <a:gd name="connsiteX3" fmla="*/ 5272510 w 5284303"/>
              <a:gd name="connsiteY3" fmla="*/ 1418513 h 3349486"/>
              <a:gd name="connsiteX4" fmla="*/ 5284303 w 5284303"/>
              <a:gd name="connsiteY4" fmla="*/ 3349486 h 3349486"/>
              <a:gd name="connsiteX5" fmla="*/ 0 w 5284303"/>
              <a:gd name="connsiteY5" fmla="*/ 3349486 h 3349486"/>
              <a:gd name="connsiteX6" fmla="*/ 0 w 5284303"/>
              <a:gd name="connsiteY6" fmla="*/ 0 h 3349486"/>
              <a:gd name="connsiteX0" fmla="*/ 0 w 5284303"/>
              <a:gd name="connsiteY0" fmla="*/ 0 h 3349486"/>
              <a:gd name="connsiteX1" fmla="*/ 3141958 w 5284303"/>
              <a:gd name="connsiteY1" fmla="*/ 1193 h 3349486"/>
              <a:gd name="connsiteX2" fmla="*/ 3766399 w 5284303"/>
              <a:gd name="connsiteY2" fmla="*/ 1261872 h 3349486"/>
              <a:gd name="connsiteX3" fmla="*/ 5272510 w 5284303"/>
              <a:gd name="connsiteY3" fmla="*/ 1418513 h 3349486"/>
              <a:gd name="connsiteX4" fmla="*/ 5284303 w 5284303"/>
              <a:gd name="connsiteY4" fmla="*/ 3349486 h 3349486"/>
              <a:gd name="connsiteX5" fmla="*/ 0 w 5284303"/>
              <a:gd name="connsiteY5" fmla="*/ 3349486 h 3349486"/>
              <a:gd name="connsiteX6" fmla="*/ 0 w 5284303"/>
              <a:gd name="connsiteY6" fmla="*/ 0 h 3349486"/>
              <a:gd name="connsiteX0" fmla="*/ 0 w 5284303"/>
              <a:gd name="connsiteY0" fmla="*/ 0 h 3349486"/>
              <a:gd name="connsiteX1" fmla="*/ 3141958 w 5284303"/>
              <a:gd name="connsiteY1" fmla="*/ 1193 h 3349486"/>
              <a:gd name="connsiteX2" fmla="*/ 3766399 w 5284303"/>
              <a:gd name="connsiteY2" fmla="*/ 1261872 h 3349486"/>
              <a:gd name="connsiteX3" fmla="*/ 5272510 w 5284303"/>
              <a:gd name="connsiteY3" fmla="*/ 1619681 h 3349486"/>
              <a:gd name="connsiteX4" fmla="*/ 5284303 w 5284303"/>
              <a:gd name="connsiteY4" fmla="*/ 3349486 h 3349486"/>
              <a:gd name="connsiteX5" fmla="*/ 0 w 5284303"/>
              <a:gd name="connsiteY5" fmla="*/ 3349486 h 3349486"/>
              <a:gd name="connsiteX6" fmla="*/ 0 w 5284303"/>
              <a:gd name="connsiteY6" fmla="*/ 0 h 334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4303" h="3349486">
                <a:moveTo>
                  <a:pt x="0" y="0"/>
                </a:moveTo>
                <a:lnTo>
                  <a:pt x="3141958" y="1193"/>
                </a:lnTo>
                <a:cubicBezTo>
                  <a:pt x="3166187" y="691565"/>
                  <a:pt x="3411307" y="992124"/>
                  <a:pt x="3766399" y="1261872"/>
                </a:cubicBezTo>
                <a:cubicBezTo>
                  <a:pt x="4121491" y="1531620"/>
                  <a:pt x="4781782" y="1623789"/>
                  <a:pt x="5272510" y="1619681"/>
                </a:cubicBezTo>
                <a:lnTo>
                  <a:pt x="5284303" y="3349486"/>
                </a:lnTo>
                <a:lnTo>
                  <a:pt x="0" y="3349486"/>
                </a:lnTo>
                <a:lnTo>
                  <a:pt x="0" y="0"/>
                </a:lnTo>
                <a:close/>
              </a:path>
            </a:pathLst>
          </a:custGeom>
        </p:spPr>
        <p:txBody>
          <a:bodyPr wrap="square" lIns="0" tIns="0" rIns="0" bIns="0">
            <a:noAutofit/>
          </a:bodyPr>
          <a:lstStyle>
            <a:lvl1pPr marL="0" indent="0">
              <a:lnSpc>
                <a:spcPts val="2400"/>
              </a:lnSpc>
              <a:spcBef>
                <a:spcPts val="0"/>
              </a:spcBef>
              <a:buNone/>
              <a:defRPr sz="1500" b="0" i="0">
                <a:solidFill>
                  <a:srgbClr val="00406E"/>
                </a:solidFill>
                <a:latin typeface="Plus Jakarta Sans" pitchFamily="2" charset="77"/>
                <a:cs typeface="Plus Jakarta Sans" pitchFamily="2" charset="77"/>
              </a:defRPr>
            </a:lvl1pPr>
          </a:lstStyle>
          <a:p>
            <a:r>
              <a:rPr lang="nl-NL" err="1">
                <a:solidFill>
                  <a:srgbClr val="00406E"/>
                </a:solidFill>
                <a:effectLst/>
                <a:latin typeface="Plus Jakarta Sans" pitchFamily="2" charset="77"/>
              </a:rPr>
              <a:t>Lorem</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ipsum</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dolor</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sit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amet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consect</a:t>
            </a:r>
            <a:br>
              <a:rPr lang="nl-NL">
                <a:solidFill>
                  <a:srgbClr val="00406E"/>
                </a:solidFill>
                <a:effectLst/>
                <a:latin typeface="Plus Jakarta Sans" pitchFamily="2" charset="77"/>
              </a:rPr>
            </a:br>
            <a:r>
              <a:rPr lang="nl-NL" err="1">
                <a:solidFill>
                  <a:srgbClr val="00406E"/>
                </a:solidFill>
                <a:effectLst/>
                <a:latin typeface="Plus Jakarta Sans" pitchFamily="2" charset="77"/>
              </a:rPr>
              <a:t>etur</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adipiscing</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elit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sed</a:t>
            </a:r>
            <a:r>
              <a:rPr lang="nl-NL">
                <a:solidFill>
                  <a:srgbClr val="00406E"/>
                </a:solidFill>
                <a:effectLst/>
                <a:latin typeface="Plus Jakarta Sans" pitchFamily="2" charset="77"/>
              </a:rPr>
              <a:t> do </a:t>
            </a:r>
            <a:r>
              <a:rPr lang="nl-NL" err="1">
                <a:solidFill>
                  <a:srgbClr val="00406E"/>
                </a:solidFill>
                <a:effectLst/>
                <a:latin typeface="Plus Jakarta Sans" pitchFamily="2" charset="77"/>
              </a:rPr>
              <a:t>eiusmod</a:t>
            </a:r>
            <a:r>
              <a:rPr lang="nl-NL">
                <a:solidFill>
                  <a:srgbClr val="00406E"/>
                </a:solidFill>
                <a:effectLst/>
                <a:latin typeface="Plus Jakarta Sans" pitchFamily="2" charset="77"/>
              </a:rPr>
              <a:t> </a:t>
            </a:r>
            <a:br>
              <a:rPr lang="nl-NL">
                <a:solidFill>
                  <a:srgbClr val="00406E"/>
                </a:solidFill>
                <a:effectLst/>
                <a:latin typeface="Plus Jakarta Sans" pitchFamily="2" charset="77"/>
              </a:rPr>
            </a:br>
            <a:r>
              <a:rPr lang="nl-NL" err="1">
                <a:solidFill>
                  <a:srgbClr val="00406E"/>
                </a:solidFill>
                <a:effectLst/>
                <a:latin typeface="Plus Jakarta Sans" pitchFamily="2" charset="77"/>
              </a:rPr>
              <a:t>tempor</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incididunt</a:t>
            </a:r>
            <a:r>
              <a:rPr lang="nl-NL">
                <a:solidFill>
                  <a:srgbClr val="00406E"/>
                </a:solidFill>
                <a:effectLst/>
                <a:latin typeface="Plus Jakarta Sans" pitchFamily="2" charset="77"/>
              </a:rPr>
              <a:t> ut </a:t>
            </a:r>
            <a:r>
              <a:rPr lang="nl-NL" err="1">
                <a:solidFill>
                  <a:srgbClr val="00406E"/>
                </a:solidFill>
                <a:effectLst/>
                <a:latin typeface="Plus Jakarta Sans" pitchFamily="2" charset="77"/>
              </a:rPr>
              <a:t>labore</a:t>
            </a:r>
            <a:r>
              <a:rPr lang="nl-NL">
                <a:solidFill>
                  <a:srgbClr val="00406E"/>
                </a:solidFill>
                <a:effectLst/>
                <a:latin typeface="Plus Jakarta Sans" pitchFamily="2" charset="77"/>
              </a:rPr>
              <a:t> et </a:t>
            </a:r>
            <a:r>
              <a:rPr lang="nl-NL" err="1">
                <a:solidFill>
                  <a:srgbClr val="00406E"/>
                </a:solidFill>
                <a:effectLst/>
                <a:latin typeface="Plus Jakarta Sans" pitchFamily="2" charset="77"/>
              </a:rPr>
              <a:t>dolore</a:t>
            </a:r>
            <a:r>
              <a:rPr lang="nl-NL">
                <a:solidFill>
                  <a:srgbClr val="00406E"/>
                </a:solidFill>
                <a:effectLst/>
                <a:latin typeface="Plus Jakarta Sans" pitchFamily="2" charset="77"/>
              </a:rPr>
              <a:t> </a:t>
            </a:r>
            <a:br>
              <a:rPr lang="nl-NL">
                <a:solidFill>
                  <a:srgbClr val="00406E"/>
                </a:solidFill>
                <a:effectLst/>
                <a:latin typeface="Plus Jakarta Sans" pitchFamily="2" charset="77"/>
              </a:rPr>
            </a:br>
            <a:r>
              <a:rPr lang="nl-NL">
                <a:solidFill>
                  <a:srgbClr val="00406E"/>
                </a:solidFill>
                <a:effectLst/>
                <a:latin typeface="Plus Jakarta Sans" pitchFamily="2" charset="77"/>
              </a:rPr>
              <a:t>magna </a:t>
            </a:r>
            <a:r>
              <a:rPr lang="nl-NL" err="1">
                <a:solidFill>
                  <a:srgbClr val="00406E"/>
                </a:solidFill>
                <a:effectLst/>
                <a:latin typeface="Plus Jakarta Sans" pitchFamily="2" charset="77"/>
              </a:rPr>
              <a:t>aliqua</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laboris</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nisi</a:t>
            </a:r>
            <a:r>
              <a:rPr lang="nl-NL">
                <a:solidFill>
                  <a:srgbClr val="00406E"/>
                </a:solidFill>
                <a:effectLst/>
                <a:latin typeface="Plus Jakarta Sans" pitchFamily="2" charset="77"/>
              </a:rPr>
              <a:t> ut </a:t>
            </a:r>
            <a:r>
              <a:rPr lang="nl-NL" err="1">
                <a:solidFill>
                  <a:srgbClr val="00406E"/>
                </a:solidFill>
                <a:effectLst/>
                <a:latin typeface="Plus Jakarta Sans" pitchFamily="2" charset="77"/>
              </a:rPr>
              <a:t>aliquip</a:t>
            </a:r>
            <a:r>
              <a:rPr lang="nl-NL">
                <a:solidFill>
                  <a:srgbClr val="00406E"/>
                </a:solidFill>
                <a:effectLst/>
                <a:latin typeface="Plus Jakarta Sans" pitchFamily="2" charset="77"/>
              </a:rPr>
              <a:t> ex </a:t>
            </a:r>
            <a:r>
              <a:rPr lang="nl-NL" err="1">
                <a:solidFill>
                  <a:srgbClr val="00406E"/>
                </a:solidFill>
                <a:effectLst/>
                <a:latin typeface="Plus Jakarta Sans" pitchFamily="2" charset="77"/>
              </a:rPr>
              <a:t>ea</a:t>
            </a:r>
            <a:r>
              <a:rPr lang="nl-NL">
                <a:solidFill>
                  <a:srgbClr val="00406E"/>
                </a:solidFill>
                <a:effectLst/>
                <a:latin typeface="Plus Jakarta Sans" pitchFamily="2" charset="77"/>
              </a:rPr>
              <a:t> </a:t>
            </a:r>
            <a:br>
              <a:rPr lang="nl-NL">
                <a:solidFill>
                  <a:srgbClr val="00406E"/>
                </a:solidFill>
                <a:effectLst/>
                <a:latin typeface="Plus Jakarta Sans" pitchFamily="2" charset="77"/>
              </a:rPr>
            </a:br>
            <a:r>
              <a:rPr lang="nl-NL" err="1">
                <a:solidFill>
                  <a:srgbClr val="00406E"/>
                </a:solidFill>
                <a:effectLst/>
                <a:latin typeface="Plus Jakarta Sans" pitchFamily="2" charset="77"/>
              </a:rPr>
              <a:t>coirure</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dolor</a:t>
            </a:r>
            <a:r>
              <a:rPr lang="nl-NL">
                <a:solidFill>
                  <a:srgbClr val="00406E"/>
                </a:solidFill>
                <a:effectLst/>
                <a:latin typeface="Plus Jakarta Sans" pitchFamily="2" charset="77"/>
              </a:rPr>
              <a:t> in </a:t>
            </a:r>
            <a:r>
              <a:rPr lang="nl-NL" err="1">
                <a:solidFill>
                  <a:srgbClr val="00406E"/>
                </a:solidFill>
                <a:effectLst/>
                <a:latin typeface="Plus Jakarta Sans" pitchFamily="2" charset="77"/>
              </a:rPr>
              <a:t>reprehenderit</a:t>
            </a:r>
            <a:r>
              <a:rPr lang="nl-NL">
                <a:solidFill>
                  <a:srgbClr val="00406E"/>
                </a:solidFill>
                <a:effectLst/>
                <a:latin typeface="Plus Jakarta Sans" pitchFamily="2" charset="77"/>
              </a:rPr>
              <a:t> in </a:t>
            </a:r>
            <a:r>
              <a:rPr lang="nl-NL" err="1">
                <a:solidFill>
                  <a:srgbClr val="00406E"/>
                </a:solidFill>
                <a:effectLst/>
                <a:latin typeface="Plus Jakarta Sans" pitchFamily="2" charset="77"/>
              </a:rPr>
              <a:t>voluptate</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velit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esse</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cillum</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dolore</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eu</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fugiat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nulla</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pariatur</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Excepteur</a:t>
            </a:r>
            <a:r>
              <a:rPr lang="nl-NL">
                <a:solidFill>
                  <a:srgbClr val="00406E"/>
                </a:solidFill>
                <a:effectLst/>
                <a:latin typeface="Plus Jakarta Sans" pitchFamily="2" charset="77"/>
              </a:rPr>
              <a:t> sint </a:t>
            </a:r>
            <a:r>
              <a:rPr lang="nl-NL" err="1">
                <a:solidFill>
                  <a:srgbClr val="00406E"/>
                </a:solidFill>
                <a:effectLst/>
                <a:latin typeface="Plus Jakarta Sans" pitchFamily="2" charset="77"/>
              </a:rPr>
              <a:t>occaecat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cupidatat</a:t>
            </a:r>
            <a:r>
              <a:rPr lang="nl-NL">
                <a:solidFill>
                  <a:srgbClr val="00406E"/>
                </a:solidFill>
                <a:effectLst/>
                <a:latin typeface="Plus Jakarta Sans" pitchFamily="2" charset="77"/>
              </a:rPr>
              <a:t> non </a:t>
            </a:r>
            <a:r>
              <a:rPr lang="nl-NL" err="1">
                <a:solidFill>
                  <a:srgbClr val="00406E"/>
                </a:solidFill>
                <a:effectLst/>
                <a:latin typeface="Plus Jakarta Sans" pitchFamily="2" charset="77"/>
              </a:rPr>
              <a:t>proidentsunt</a:t>
            </a:r>
            <a:r>
              <a:rPr lang="nl-NL">
                <a:solidFill>
                  <a:srgbClr val="00406E"/>
                </a:solidFill>
                <a:effectLst/>
                <a:latin typeface="Plus Jakarta Sans" pitchFamily="2" charset="77"/>
              </a:rPr>
              <a:t> in culpa </a:t>
            </a:r>
            <a:r>
              <a:rPr lang="nl-NL" err="1">
                <a:solidFill>
                  <a:srgbClr val="00406E"/>
                </a:solidFill>
                <a:effectLst/>
                <a:latin typeface="Plus Jakarta Sans" pitchFamily="2" charset="77"/>
              </a:rPr>
              <a:t>qui</a:t>
            </a:r>
            <a:r>
              <a:rPr lang="nl-NL">
                <a:solidFill>
                  <a:srgbClr val="00406E"/>
                </a:solidFill>
                <a:effectLst/>
                <a:latin typeface="Plus Jakarta Sans" pitchFamily="2" charset="77"/>
              </a:rPr>
              <a:t> officia d </a:t>
            </a:r>
            <a:r>
              <a:rPr lang="nl-NL" err="1">
                <a:solidFill>
                  <a:srgbClr val="00406E"/>
                </a:solidFill>
                <a:effectLst/>
                <a:latin typeface="Plus Jakarta Sans" pitchFamily="2" charset="77"/>
              </a:rPr>
              <a:t>tempor</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incididunt</a:t>
            </a:r>
            <a:r>
              <a:rPr lang="nl-NL">
                <a:solidFill>
                  <a:srgbClr val="00406E"/>
                </a:solidFill>
                <a:effectLst/>
                <a:latin typeface="Plus Jakarta Sans" pitchFamily="2" charset="77"/>
              </a:rPr>
              <a:t> ut </a:t>
            </a:r>
            <a:r>
              <a:rPr lang="nl-NL" err="1">
                <a:solidFill>
                  <a:srgbClr val="00406E"/>
                </a:solidFill>
                <a:effectLst/>
                <a:latin typeface="Plus Jakarta Sans" pitchFamily="2" charset="77"/>
              </a:rPr>
              <a:t>labore</a:t>
            </a:r>
            <a:r>
              <a:rPr lang="nl-NL">
                <a:solidFill>
                  <a:srgbClr val="00406E"/>
                </a:solidFill>
                <a:effectLst/>
                <a:latin typeface="Plus Jakarta Sans" pitchFamily="2" charset="77"/>
              </a:rPr>
              <a:t> et </a:t>
            </a:r>
            <a:r>
              <a:rPr lang="nl-NL" err="1">
                <a:solidFill>
                  <a:srgbClr val="00406E"/>
                </a:solidFill>
                <a:effectLst/>
                <a:latin typeface="Plus Jakarta Sans" pitchFamily="2" charset="77"/>
              </a:rPr>
              <a:t>dolorerunt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mollit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anim</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id</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est</a:t>
            </a:r>
            <a:r>
              <a:rPr lang="nl-NL">
                <a:solidFill>
                  <a:srgbClr val="00406E"/>
                </a:solidFill>
                <a:effectLst/>
                <a:latin typeface="Plus Jakarta Sans" pitchFamily="2" charset="77"/>
              </a:rPr>
              <a:t> </a:t>
            </a:r>
            <a:r>
              <a:rPr lang="nl-NL" err="1">
                <a:solidFill>
                  <a:srgbClr val="00406E"/>
                </a:solidFill>
                <a:effectLst/>
                <a:latin typeface="Plus Jakarta Sans" pitchFamily="2" charset="77"/>
              </a:rPr>
              <a:t>laborum</a:t>
            </a:r>
            <a:r>
              <a:rPr lang="nl-NL">
                <a:solidFill>
                  <a:srgbClr val="00406E"/>
                </a:solidFill>
                <a:effectLst/>
                <a:latin typeface="Plus Jakarta Sans" pitchFamily="2" charset="77"/>
              </a:rPr>
              <a:t>.</a:t>
            </a:r>
          </a:p>
          <a:p>
            <a:r>
              <a:rPr lang="nl-NL" b="1">
                <a:solidFill>
                  <a:srgbClr val="00406E"/>
                </a:solidFill>
                <a:effectLst/>
                <a:latin typeface="Plus Jakarta Sans" pitchFamily="2" charset="77"/>
              </a:rPr>
              <a:t>Duis </a:t>
            </a:r>
            <a:r>
              <a:rPr lang="nl-NL" b="1" err="1">
                <a:solidFill>
                  <a:srgbClr val="00406E"/>
                </a:solidFill>
                <a:effectLst/>
                <a:latin typeface="Plus Jakarta Sans" pitchFamily="2" charset="77"/>
              </a:rPr>
              <a:t>aute</a:t>
            </a:r>
            <a:r>
              <a:rPr lang="nl-NL" b="1">
                <a:solidFill>
                  <a:srgbClr val="00406E"/>
                </a:solidFill>
                <a:effectLst/>
                <a:latin typeface="Plus Jakarta Sans" pitchFamily="2" charset="77"/>
              </a:rPr>
              <a:t> </a:t>
            </a:r>
            <a:r>
              <a:rPr lang="nl-NL" b="1" err="1">
                <a:solidFill>
                  <a:srgbClr val="00406E"/>
                </a:solidFill>
                <a:effectLst/>
                <a:latin typeface="Plus Jakarta Sans" pitchFamily="2" charset="77"/>
              </a:rPr>
              <a:t>irure</a:t>
            </a:r>
            <a:r>
              <a:rPr lang="nl-NL" b="1">
                <a:solidFill>
                  <a:srgbClr val="00406E"/>
                </a:solidFill>
                <a:effectLst/>
                <a:latin typeface="Plus Jakarta Sans" pitchFamily="2" charset="77"/>
              </a:rPr>
              <a:t> te </a:t>
            </a:r>
            <a:r>
              <a:rPr lang="nl-NL" b="1" err="1">
                <a:solidFill>
                  <a:srgbClr val="00406E"/>
                </a:solidFill>
                <a:effectLst/>
                <a:latin typeface="Plus Jakarta Sans" pitchFamily="2" charset="77"/>
              </a:rPr>
              <a:t>cillum</a:t>
            </a:r>
            <a:r>
              <a:rPr lang="nl-NL" b="1">
                <a:solidFill>
                  <a:srgbClr val="00406E"/>
                </a:solidFill>
                <a:effectLst/>
                <a:latin typeface="Plus Jakarta Sans" pitchFamily="2" charset="77"/>
              </a:rPr>
              <a:t> </a:t>
            </a:r>
            <a:r>
              <a:rPr lang="nl-NL" b="1" err="1">
                <a:solidFill>
                  <a:srgbClr val="00406E"/>
                </a:solidFill>
                <a:effectLst/>
                <a:latin typeface="Plus Jakarta Sans" pitchFamily="2" charset="77"/>
              </a:rPr>
              <a:t>dolore</a:t>
            </a:r>
            <a:r>
              <a:rPr lang="nl-NL" b="1">
                <a:solidFill>
                  <a:srgbClr val="00406E"/>
                </a:solidFill>
                <a:effectLst/>
                <a:latin typeface="Plus Jakarta Sans" pitchFamily="2" charset="77"/>
              </a:rPr>
              <a:t> </a:t>
            </a:r>
            <a:r>
              <a:rPr lang="nl-NL" b="1" err="1">
                <a:solidFill>
                  <a:srgbClr val="00406E"/>
                </a:solidFill>
                <a:effectLst/>
                <a:latin typeface="Plus Jakarta Sans" pitchFamily="2" charset="77"/>
              </a:rPr>
              <a:t>eu</a:t>
            </a:r>
            <a:r>
              <a:rPr lang="nl-NL" b="1">
                <a:solidFill>
                  <a:srgbClr val="00406E"/>
                </a:solidFill>
                <a:effectLst/>
                <a:latin typeface="Plus Jakarta Sans" pitchFamily="2" charset="77"/>
              </a:rPr>
              <a:t>?</a:t>
            </a:r>
            <a:endParaRPr lang="nl-NL">
              <a:solidFill>
                <a:srgbClr val="00406E"/>
              </a:solidFill>
              <a:effectLst/>
              <a:latin typeface="Plus Jakarta Sans" pitchFamily="2" charset="77"/>
            </a:endParaRPr>
          </a:p>
        </p:txBody>
      </p:sp>
    </p:spTree>
    <p:extLst>
      <p:ext uri="{BB962C8B-B14F-4D97-AF65-F5344CB8AC3E}">
        <p14:creationId xmlns:p14="http://schemas.microsoft.com/office/powerpoint/2010/main" val="1409601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D2AC0AA-AA5E-2815-0CB2-5F8B5CC4760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8FC9268-1B73-385F-E595-1BCA5D651F56}"/>
              </a:ext>
            </a:extLst>
          </p:cNvPr>
          <p:cNvSpPr>
            <a:spLocks noGrp="1"/>
          </p:cNvSpPr>
          <p:nvPr>
            <p:ph type="ctrTitle" hasCustomPrompt="1"/>
          </p:nvPr>
        </p:nvSpPr>
        <p:spPr>
          <a:xfrm>
            <a:off x="1209971" y="2236420"/>
            <a:ext cx="9305629" cy="2286941"/>
          </a:xfrm>
          <a:prstGeom prst="rect">
            <a:avLst/>
          </a:prstGeom>
        </p:spPr>
        <p:txBody>
          <a:bodyPr anchor="t" anchorCtr="0"/>
          <a:lstStyle>
            <a:lvl1pPr algn="l">
              <a:defRPr sz="5100" b="1" i="0">
                <a:solidFill>
                  <a:srgbClr val="00406E"/>
                </a:solidFill>
                <a:latin typeface="Plus Jakarta Sans ExtraBold" pitchFamily="2" charset="77"/>
                <a:cs typeface="Plus Jakarta Sans ExtraBold" pitchFamily="2" charset="77"/>
              </a:defRPr>
            </a:lvl1pPr>
          </a:lstStyle>
          <a:p>
            <a:r>
              <a:rPr lang="nl-NL"/>
              <a:t>Reformatorisch </a:t>
            </a:r>
            <a:br>
              <a:rPr lang="nl-NL"/>
            </a:br>
            <a:r>
              <a:rPr lang="nl-NL"/>
              <a:t>onderwijs in de </a:t>
            </a:r>
            <a:br>
              <a:rPr lang="nl-NL"/>
            </a:br>
            <a:r>
              <a:rPr lang="nl-NL"/>
              <a:t>huidige tijd</a:t>
            </a:r>
          </a:p>
        </p:txBody>
      </p:sp>
      <p:sp>
        <p:nvSpPr>
          <p:cNvPr id="11" name="Tijdelijke aanduiding voor voettekst 4">
            <a:extLst>
              <a:ext uri="{FF2B5EF4-FFF2-40B4-BE49-F238E27FC236}">
                <a16:creationId xmlns:a16="http://schemas.microsoft.com/office/drawing/2014/main" id="{6705186B-8FED-F7D8-3E18-73818C59EA1D}"/>
              </a:ext>
            </a:extLst>
          </p:cNvPr>
          <p:cNvSpPr txBox="1">
            <a:spLocks/>
          </p:cNvSpPr>
          <p:nvPr userDrawn="1"/>
        </p:nvSpPr>
        <p:spPr>
          <a:xfrm>
            <a:off x="1862328" y="5304790"/>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a:p>
        </p:txBody>
      </p:sp>
      <p:sp>
        <p:nvSpPr>
          <p:cNvPr id="12" name="Tijdelijke aanduiding voor voettekst 4">
            <a:extLst>
              <a:ext uri="{FF2B5EF4-FFF2-40B4-BE49-F238E27FC236}">
                <a16:creationId xmlns:a16="http://schemas.microsoft.com/office/drawing/2014/main" id="{9B769E19-56DA-94D2-E908-321706DE5E01}"/>
              </a:ext>
            </a:extLst>
          </p:cNvPr>
          <p:cNvSpPr txBox="1">
            <a:spLocks/>
          </p:cNvSpPr>
          <p:nvPr userDrawn="1"/>
        </p:nvSpPr>
        <p:spPr>
          <a:xfrm>
            <a:off x="3526536" y="5633974"/>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a:p>
        </p:txBody>
      </p:sp>
      <p:sp>
        <p:nvSpPr>
          <p:cNvPr id="5" name="Tijdelijke aanduiding voor tekst 22">
            <a:extLst>
              <a:ext uri="{FF2B5EF4-FFF2-40B4-BE49-F238E27FC236}">
                <a16:creationId xmlns:a16="http://schemas.microsoft.com/office/drawing/2014/main" id="{722179D6-BAF9-35FD-FBD3-964E14BC2261}"/>
              </a:ext>
            </a:extLst>
          </p:cNvPr>
          <p:cNvSpPr>
            <a:spLocks noGrp="1"/>
          </p:cNvSpPr>
          <p:nvPr>
            <p:ph type="body" sz="quarter" idx="12" hasCustomPrompt="1"/>
          </p:nvPr>
        </p:nvSpPr>
        <p:spPr>
          <a:xfrm>
            <a:off x="1209673" y="4747861"/>
            <a:ext cx="9305629" cy="606425"/>
          </a:xfrm>
          <a:prstGeom prst="rect">
            <a:avLst/>
          </a:prstGeom>
        </p:spPr>
        <p:txBody>
          <a:bodyPr/>
          <a:lstStyle>
            <a:lvl1pPr marL="0" indent="0">
              <a:buNone/>
              <a:defRPr sz="1900" b="0" i="0">
                <a:solidFill>
                  <a:srgbClr val="82B24A"/>
                </a:solidFill>
                <a:latin typeface="Plus Jakarta Sans Medium" pitchFamily="2" charset="77"/>
                <a:cs typeface="Plus Jakarta Sans Medium" pitchFamily="2" charset="77"/>
              </a:defRPr>
            </a:lvl1pPr>
            <a:lvl2pPr marL="457200" indent="0">
              <a:buNone/>
              <a:defRPr sz="1600" b="0" i="0">
                <a:solidFill>
                  <a:srgbClr val="F0781E"/>
                </a:solidFill>
                <a:latin typeface="Plus Jakarta Sans Medium" pitchFamily="2" charset="77"/>
                <a:cs typeface="Plus Jakarta Sans Medium" pitchFamily="2" charset="77"/>
              </a:defRPr>
            </a:lvl2pPr>
            <a:lvl3pPr marL="914400" indent="0">
              <a:buNone/>
              <a:defRPr sz="1600" b="0" i="0">
                <a:solidFill>
                  <a:srgbClr val="F0781E"/>
                </a:solidFill>
                <a:latin typeface="Plus Jakarta Sans Medium" pitchFamily="2" charset="77"/>
                <a:cs typeface="Plus Jakarta Sans Medium" pitchFamily="2" charset="77"/>
              </a:defRPr>
            </a:lvl3pPr>
            <a:lvl4pPr marL="1371600" indent="0">
              <a:buNone/>
              <a:defRPr sz="1600" b="0" i="0">
                <a:solidFill>
                  <a:srgbClr val="F0781E"/>
                </a:solidFill>
                <a:latin typeface="Plus Jakarta Sans Medium" pitchFamily="2" charset="77"/>
                <a:cs typeface="Plus Jakarta Sans Medium" pitchFamily="2" charset="77"/>
              </a:defRPr>
            </a:lvl4pPr>
            <a:lvl5pPr marL="1828800" indent="0">
              <a:buNone/>
              <a:defRPr sz="1600" b="0" i="0">
                <a:solidFill>
                  <a:srgbClr val="F0781E"/>
                </a:solidFill>
                <a:latin typeface="Plus Jakarta Sans Medium" pitchFamily="2" charset="77"/>
                <a:cs typeface="Plus Jakarta Sans Medium" pitchFamily="2" charset="77"/>
              </a:defRPr>
            </a:lvl5pPr>
          </a:lstStyle>
          <a:p>
            <a:pPr lvl="0"/>
            <a:r>
              <a:rPr lang="nl-NL"/>
              <a:t>Presentatie SGP Jongeren</a:t>
            </a:r>
          </a:p>
        </p:txBody>
      </p:sp>
    </p:spTree>
    <p:extLst>
      <p:ext uri="{BB962C8B-B14F-4D97-AF65-F5344CB8AC3E}">
        <p14:creationId xmlns:p14="http://schemas.microsoft.com/office/powerpoint/2010/main" val="2394055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D2AC0AA-AA5E-2815-0CB2-5F8B5CC4760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8FC9268-1B73-385F-E595-1BCA5D651F56}"/>
              </a:ext>
            </a:extLst>
          </p:cNvPr>
          <p:cNvSpPr>
            <a:spLocks noGrp="1"/>
          </p:cNvSpPr>
          <p:nvPr>
            <p:ph type="ctrTitle" hasCustomPrompt="1"/>
          </p:nvPr>
        </p:nvSpPr>
        <p:spPr>
          <a:xfrm>
            <a:off x="1209971" y="2236420"/>
            <a:ext cx="9305629" cy="2286941"/>
          </a:xfrm>
          <a:prstGeom prst="rect">
            <a:avLst/>
          </a:prstGeom>
        </p:spPr>
        <p:txBody>
          <a:bodyPr anchor="t" anchorCtr="0"/>
          <a:lstStyle>
            <a:lvl1pPr algn="l">
              <a:defRPr sz="5100" b="1" i="0">
                <a:solidFill>
                  <a:srgbClr val="00406E"/>
                </a:solidFill>
                <a:latin typeface="Plus Jakarta Sans ExtraBold" pitchFamily="2" charset="77"/>
                <a:cs typeface="Plus Jakarta Sans ExtraBold" pitchFamily="2" charset="77"/>
              </a:defRPr>
            </a:lvl1pPr>
          </a:lstStyle>
          <a:p>
            <a:r>
              <a:rPr lang="nl-NL"/>
              <a:t>Reformatorisch </a:t>
            </a:r>
            <a:br>
              <a:rPr lang="nl-NL"/>
            </a:br>
            <a:r>
              <a:rPr lang="nl-NL"/>
              <a:t>onderwijs in de </a:t>
            </a:r>
            <a:br>
              <a:rPr lang="nl-NL"/>
            </a:br>
            <a:r>
              <a:rPr lang="nl-NL"/>
              <a:t>huidige tijd</a:t>
            </a:r>
          </a:p>
        </p:txBody>
      </p:sp>
      <p:sp>
        <p:nvSpPr>
          <p:cNvPr id="11" name="Tijdelijke aanduiding voor voettekst 4">
            <a:extLst>
              <a:ext uri="{FF2B5EF4-FFF2-40B4-BE49-F238E27FC236}">
                <a16:creationId xmlns:a16="http://schemas.microsoft.com/office/drawing/2014/main" id="{6705186B-8FED-F7D8-3E18-73818C59EA1D}"/>
              </a:ext>
            </a:extLst>
          </p:cNvPr>
          <p:cNvSpPr txBox="1">
            <a:spLocks/>
          </p:cNvSpPr>
          <p:nvPr userDrawn="1"/>
        </p:nvSpPr>
        <p:spPr>
          <a:xfrm>
            <a:off x="1862328" y="5304790"/>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a:p>
        </p:txBody>
      </p:sp>
      <p:sp>
        <p:nvSpPr>
          <p:cNvPr id="12" name="Tijdelijke aanduiding voor voettekst 4">
            <a:extLst>
              <a:ext uri="{FF2B5EF4-FFF2-40B4-BE49-F238E27FC236}">
                <a16:creationId xmlns:a16="http://schemas.microsoft.com/office/drawing/2014/main" id="{9B769E19-56DA-94D2-E908-321706DE5E01}"/>
              </a:ext>
            </a:extLst>
          </p:cNvPr>
          <p:cNvSpPr txBox="1">
            <a:spLocks/>
          </p:cNvSpPr>
          <p:nvPr userDrawn="1"/>
        </p:nvSpPr>
        <p:spPr>
          <a:xfrm>
            <a:off x="3526536" y="5633974"/>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a:p>
        </p:txBody>
      </p:sp>
      <p:sp>
        <p:nvSpPr>
          <p:cNvPr id="5" name="Tijdelijke aanduiding voor tekst 22">
            <a:extLst>
              <a:ext uri="{FF2B5EF4-FFF2-40B4-BE49-F238E27FC236}">
                <a16:creationId xmlns:a16="http://schemas.microsoft.com/office/drawing/2014/main" id="{722179D6-BAF9-35FD-FBD3-964E14BC2261}"/>
              </a:ext>
            </a:extLst>
          </p:cNvPr>
          <p:cNvSpPr>
            <a:spLocks noGrp="1"/>
          </p:cNvSpPr>
          <p:nvPr>
            <p:ph type="body" sz="quarter" idx="12" hasCustomPrompt="1"/>
          </p:nvPr>
        </p:nvSpPr>
        <p:spPr>
          <a:xfrm>
            <a:off x="1209673" y="4747861"/>
            <a:ext cx="9305629" cy="606425"/>
          </a:xfrm>
          <a:prstGeom prst="rect">
            <a:avLst/>
          </a:prstGeom>
        </p:spPr>
        <p:txBody>
          <a:bodyPr/>
          <a:lstStyle>
            <a:lvl1pPr marL="0" indent="0">
              <a:buNone/>
              <a:defRPr sz="1900" b="0" i="0">
                <a:solidFill>
                  <a:srgbClr val="82B24A"/>
                </a:solidFill>
                <a:latin typeface="Plus Jakarta Sans Medium" pitchFamily="2" charset="77"/>
                <a:cs typeface="Plus Jakarta Sans Medium" pitchFamily="2" charset="77"/>
              </a:defRPr>
            </a:lvl1pPr>
            <a:lvl2pPr marL="457200" indent="0">
              <a:buNone/>
              <a:defRPr sz="1600" b="0" i="0">
                <a:solidFill>
                  <a:srgbClr val="F0781E"/>
                </a:solidFill>
                <a:latin typeface="Plus Jakarta Sans Medium" pitchFamily="2" charset="77"/>
                <a:cs typeface="Plus Jakarta Sans Medium" pitchFamily="2" charset="77"/>
              </a:defRPr>
            </a:lvl2pPr>
            <a:lvl3pPr marL="914400" indent="0">
              <a:buNone/>
              <a:defRPr sz="1600" b="0" i="0">
                <a:solidFill>
                  <a:srgbClr val="F0781E"/>
                </a:solidFill>
                <a:latin typeface="Plus Jakarta Sans Medium" pitchFamily="2" charset="77"/>
                <a:cs typeface="Plus Jakarta Sans Medium" pitchFamily="2" charset="77"/>
              </a:defRPr>
            </a:lvl3pPr>
            <a:lvl4pPr marL="1371600" indent="0">
              <a:buNone/>
              <a:defRPr sz="1600" b="0" i="0">
                <a:solidFill>
                  <a:srgbClr val="F0781E"/>
                </a:solidFill>
                <a:latin typeface="Plus Jakarta Sans Medium" pitchFamily="2" charset="77"/>
                <a:cs typeface="Plus Jakarta Sans Medium" pitchFamily="2" charset="77"/>
              </a:defRPr>
            </a:lvl4pPr>
            <a:lvl5pPr marL="1828800" indent="0">
              <a:buNone/>
              <a:defRPr sz="1600" b="0" i="0">
                <a:solidFill>
                  <a:srgbClr val="F0781E"/>
                </a:solidFill>
                <a:latin typeface="Plus Jakarta Sans Medium" pitchFamily="2" charset="77"/>
                <a:cs typeface="Plus Jakarta Sans Medium" pitchFamily="2" charset="77"/>
              </a:defRPr>
            </a:lvl5pPr>
          </a:lstStyle>
          <a:p>
            <a:pPr lvl="0"/>
            <a:r>
              <a:rPr lang="nl-NL"/>
              <a:t>Presentatie SGP Jongeren</a:t>
            </a:r>
          </a:p>
        </p:txBody>
      </p:sp>
    </p:spTree>
    <p:extLst>
      <p:ext uri="{BB962C8B-B14F-4D97-AF65-F5344CB8AC3E}">
        <p14:creationId xmlns:p14="http://schemas.microsoft.com/office/powerpoint/2010/main" val="106750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angepaste inde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dianummer 5">
            <a:extLst>
              <a:ext uri="{FF2B5EF4-FFF2-40B4-BE49-F238E27FC236}">
                <a16:creationId xmlns:a16="http://schemas.microsoft.com/office/drawing/2014/main" id="{8999EABB-3B1B-15E6-A77D-A82883A86851}"/>
              </a:ext>
            </a:extLst>
          </p:cNvPr>
          <p:cNvSpPr>
            <a:spLocks noGrp="1"/>
          </p:cNvSpPr>
          <p:nvPr>
            <p:ph type="sldNum" sz="quarter" idx="12"/>
          </p:nvPr>
        </p:nvSpPr>
        <p:spPr>
          <a:xfrm>
            <a:off x="8610600" y="6092688"/>
            <a:ext cx="2928730" cy="628788"/>
          </a:xfrm>
          <a:prstGeom prst="rect">
            <a:avLst/>
          </a:prstGeom>
        </p:spPr>
        <p:txBody>
          <a:bodyPr/>
          <a:lstStyle>
            <a:lvl1pPr algn="r">
              <a:defRPr sz="1200" b="1" i="0">
                <a:solidFill>
                  <a:srgbClr val="82B24A"/>
                </a:solidFill>
                <a:latin typeface="Plus Jakarta Sans ExtraBold" pitchFamily="2" charset="77"/>
                <a:cs typeface="Plus Jakarta Sans ExtraBold" pitchFamily="2" charset="77"/>
              </a:defRPr>
            </a:lvl1pPr>
          </a:lstStyle>
          <a:p>
            <a:fld id="{191E7A87-C60C-0D44-B18B-BBAB99C01650}" type="slidenum">
              <a:rPr lang="nl-NL" smtClean="0"/>
              <a:pPr/>
              <a:t>‹nr.›</a:t>
            </a:fld>
            <a:endParaRPr lang="nl-NL"/>
          </a:p>
        </p:txBody>
      </p:sp>
    </p:spTree>
    <p:extLst>
      <p:ext uri="{BB962C8B-B14F-4D97-AF65-F5344CB8AC3E}">
        <p14:creationId xmlns:p14="http://schemas.microsoft.com/office/powerpoint/2010/main" val="954274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4997975"/>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2" r:id="rId3"/>
    <p:sldLayoutId id="2147483664" r:id="rId4"/>
    <p:sldLayoutId id="2147483666" r:id="rId5"/>
    <p:sldLayoutId id="2147483667" r:id="rId6"/>
    <p:sldLayoutId id="214748367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1FE74EDB-CB91-E8FE-B3EE-098A3EA48704}"/>
              </a:ext>
            </a:extLst>
          </p:cNvPr>
          <p:cNvSpPr>
            <a:spLocks noGrp="1"/>
          </p:cNvSpPr>
          <p:nvPr>
            <p:ph type="ftr" sz="quarter" idx="3"/>
          </p:nvPr>
        </p:nvSpPr>
        <p:spPr>
          <a:xfrm>
            <a:off x="8610600" y="6052932"/>
            <a:ext cx="2928730" cy="365125"/>
          </a:xfrm>
          <a:prstGeom prst="rect">
            <a:avLst/>
          </a:prstGeom>
        </p:spPr>
        <p:txBody>
          <a:bodyPr vert="horz" lIns="91440" tIns="45720" rIns="91440" bIns="45720" rtlCol="0" anchor="ctr"/>
          <a:lstStyle>
            <a:lvl1pPr algn="r">
              <a:defRPr sz="1200" b="1" i="0">
                <a:solidFill>
                  <a:srgbClr val="82B24A"/>
                </a:solidFill>
                <a:latin typeface="Plus Jakarta Sans ExtraBold" pitchFamily="2" charset="77"/>
                <a:cs typeface="Plus Jakarta Sans ExtraBold" pitchFamily="2" charset="77"/>
              </a:defRPr>
            </a:lvl1pPr>
          </a:lstStyle>
          <a:p>
            <a:fld id="{191E7A87-C60C-0D44-B18B-BBAB99C01650}" type="slidenum">
              <a:rPr lang="nl-NL" smtClean="0"/>
              <a:pPr/>
              <a:t>‹nr.›</a:t>
            </a:fld>
            <a:endParaRPr lang="nl-NL"/>
          </a:p>
        </p:txBody>
      </p:sp>
    </p:spTree>
    <p:extLst>
      <p:ext uri="{BB962C8B-B14F-4D97-AF65-F5344CB8AC3E}">
        <p14:creationId xmlns:p14="http://schemas.microsoft.com/office/powerpoint/2010/main" val="344771492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customXml" Target="../ink/ink2.xml"/><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customXml" Target="../ink/ink5.xml"/><Relationship Id="rId7" Type="http://schemas.openxmlformats.org/officeDocument/2006/relationships/customXml" Target="../ink/ink7.xml"/><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130.png"/><Relationship Id="rId5" Type="http://schemas.openxmlformats.org/officeDocument/2006/relationships/customXml" Target="../ink/ink6.xml"/><Relationship Id="rId4" Type="http://schemas.openxmlformats.org/officeDocument/2006/relationships/image" Target="../media/image120.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customXml" Target="../ink/ink13.xml"/><Relationship Id="rId18" Type="http://schemas.openxmlformats.org/officeDocument/2006/relationships/image" Target="../media/image22.png"/><Relationship Id="rId26" Type="http://schemas.openxmlformats.org/officeDocument/2006/relationships/image" Target="../media/image26.png"/><Relationship Id="rId3" Type="http://schemas.openxmlformats.org/officeDocument/2006/relationships/image" Target="../media/image150.png"/><Relationship Id="rId21" Type="http://schemas.openxmlformats.org/officeDocument/2006/relationships/customXml" Target="../ink/ink17.xml"/><Relationship Id="rId7" Type="http://schemas.openxmlformats.org/officeDocument/2006/relationships/customXml" Target="../ink/ink10.xml"/><Relationship Id="rId12" Type="http://schemas.openxmlformats.org/officeDocument/2006/relationships/image" Target="../media/image19.png"/><Relationship Id="rId17" Type="http://schemas.openxmlformats.org/officeDocument/2006/relationships/customXml" Target="../ink/ink15.xml"/><Relationship Id="rId25" Type="http://schemas.openxmlformats.org/officeDocument/2006/relationships/customXml" Target="../ink/ink19.xml"/><Relationship Id="rId2" Type="http://schemas.openxmlformats.org/officeDocument/2006/relationships/customXml" Target="../ink/ink8.xml"/><Relationship Id="rId16" Type="http://schemas.openxmlformats.org/officeDocument/2006/relationships/image" Target="../media/image21.png"/><Relationship Id="rId20"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160.png"/><Relationship Id="rId11" Type="http://schemas.openxmlformats.org/officeDocument/2006/relationships/customXml" Target="../ink/ink12.xml"/><Relationship Id="rId24" Type="http://schemas.openxmlformats.org/officeDocument/2006/relationships/image" Target="../media/image25.png"/><Relationship Id="rId5" Type="http://schemas.openxmlformats.org/officeDocument/2006/relationships/customXml" Target="../ink/ink9.xml"/><Relationship Id="rId15" Type="http://schemas.openxmlformats.org/officeDocument/2006/relationships/customXml" Target="../ink/ink14.xml"/><Relationship Id="rId23" Type="http://schemas.openxmlformats.org/officeDocument/2006/relationships/customXml" Target="../ink/ink18.xml"/><Relationship Id="rId10" Type="http://schemas.openxmlformats.org/officeDocument/2006/relationships/image" Target="../media/image18.png"/><Relationship Id="rId19" Type="http://schemas.openxmlformats.org/officeDocument/2006/relationships/customXml" Target="../ink/ink16.xml"/><Relationship Id="rId4" Type="http://schemas.openxmlformats.org/officeDocument/2006/relationships/image" Target="../media/image16.png"/><Relationship Id="rId9" Type="http://schemas.openxmlformats.org/officeDocument/2006/relationships/customXml" Target="../ink/ink11.xml"/><Relationship Id="rId14" Type="http://schemas.openxmlformats.org/officeDocument/2006/relationships/image" Target="../media/image20.png"/><Relationship Id="rId22"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E375B-2983-A8ED-07D9-056A3080AE81}"/>
              </a:ext>
            </a:extLst>
          </p:cNvPr>
          <p:cNvSpPr>
            <a:spLocks noGrp="1"/>
          </p:cNvSpPr>
          <p:nvPr>
            <p:ph type="ctrTitle"/>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5100" b="1" i="0" u="sng" strike="noStrike" kern="1200" cap="none" spc="0" normalizeH="0" baseline="0" noProof="0">
                <a:ln>
                  <a:noFill/>
                </a:ln>
                <a:solidFill>
                  <a:srgbClr val="00406E"/>
                </a:solidFill>
                <a:effectLst/>
                <a:uLnTx/>
                <a:uFillTx/>
                <a:latin typeface="Plus Jakarta Sans ExtraBold" pitchFamily="2" charset="77"/>
                <a:ea typeface="+mn-ea"/>
                <a:cs typeface="Plus Jakarta Sans ExtraBold" pitchFamily="2" charset="77"/>
              </a:rPr>
              <a:t>Toezicht houden </a:t>
            </a:r>
            <a:r>
              <a:rPr kumimoji="0" lang="nl-NL" sz="5100" b="1" i="0" u="none" strike="noStrike" kern="1200" cap="none" spc="0" normalizeH="0" baseline="0" noProof="0">
                <a:ln>
                  <a:noFill/>
                </a:ln>
                <a:solidFill>
                  <a:srgbClr val="00406E"/>
                </a:solidFill>
                <a:effectLst/>
                <a:uLnTx/>
                <a:uFillTx/>
                <a:latin typeface="Plus Jakarta Sans ExtraBold" pitchFamily="2" charset="77"/>
                <a:ea typeface="+mn-ea"/>
                <a:cs typeface="Plus Jakarta Sans ExtraBold" pitchFamily="2" charset="77"/>
              </a:rPr>
              <a:t>op </a:t>
            </a:r>
            <a:br>
              <a:rPr kumimoji="0" lang="nl-NL" sz="5100" b="1" i="0" u="none" strike="noStrike" kern="1200" cap="none" spc="0" normalizeH="0" baseline="0" noProof="0">
                <a:ln>
                  <a:noFill/>
                </a:ln>
                <a:solidFill>
                  <a:srgbClr val="00406E"/>
                </a:solidFill>
                <a:effectLst/>
                <a:uLnTx/>
                <a:uFillTx/>
                <a:latin typeface="Plus Jakarta Sans ExtraBold" pitchFamily="2" charset="77"/>
                <a:ea typeface="+mn-ea"/>
                <a:cs typeface="Plus Jakarta Sans ExtraBold" pitchFamily="2" charset="77"/>
              </a:rPr>
            </a:br>
            <a:r>
              <a:rPr kumimoji="0" lang="nl-NL" sz="5100" b="1" i="0" u="none" strike="noStrike" kern="1200" cap="none" spc="0" normalizeH="0" baseline="0" noProof="0">
                <a:ln>
                  <a:noFill/>
                </a:ln>
                <a:solidFill>
                  <a:srgbClr val="00406E"/>
                </a:solidFill>
                <a:effectLst/>
                <a:uLnTx/>
                <a:uFillTx/>
                <a:latin typeface="Plus Jakarta Sans ExtraBold" pitchFamily="2" charset="77"/>
                <a:ea typeface="+mn-ea"/>
                <a:cs typeface="Plus Jakarta Sans ExtraBold" pitchFamily="2" charset="77"/>
              </a:rPr>
              <a:t>Bijbels onderwijzen</a:t>
            </a:r>
          </a:p>
        </p:txBody>
      </p:sp>
      <p:sp>
        <p:nvSpPr>
          <p:cNvPr id="3" name="Tijdelijke aanduiding voor tekst 2">
            <a:extLst>
              <a:ext uri="{FF2B5EF4-FFF2-40B4-BE49-F238E27FC236}">
                <a16:creationId xmlns:a16="http://schemas.microsoft.com/office/drawing/2014/main" id="{45AFD895-21BB-BE25-E9EC-6956C967FFFA}"/>
              </a:ext>
            </a:extLst>
          </p:cNvPr>
          <p:cNvSpPr>
            <a:spLocks noGrp="1"/>
          </p:cNvSpPr>
          <p:nvPr>
            <p:ph type="body" sz="quarter" idx="12"/>
          </p:nvPr>
        </p:nvSpPr>
        <p:spPr/>
        <p:txBody>
          <a:bodyPr/>
          <a:lstStyle/>
          <a:p>
            <a:pPr>
              <a:lnSpc>
                <a:spcPct val="150000"/>
              </a:lnSpc>
            </a:pPr>
            <a:r>
              <a:rPr lang="nl-NL" sz="1800" b="1">
                <a:solidFill>
                  <a:srgbClr val="82B24A"/>
                </a:solidFill>
                <a:latin typeface="Plus Jakarta Sans" pitchFamily="2" charset="0"/>
                <a:cs typeface="Plus Jakarta Sans" pitchFamily="2" charset="0"/>
              </a:rPr>
              <a:t>VBSO Regioavond </a:t>
            </a:r>
          </a:p>
          <a:p>
            <a:pPr>
              <a:lnSpc>
                <a:spcPct val="150000"/>
              </a:lnSpc>
            </a:pPr>
            <a:r>
              <a:rPr lang="nl-NL" sz="1800" b="1">
                <a:solidFill>
                  <a:srgbClr val="82B24A"/>
                </a:solidFill>
                <a:latin typeface="Plus Jakarta Sans" pitchFamily="2" charset="0"/>
                <a:cs typeface="Plus Jakarta Sans" pitchFamily="2" charset="0"/>
              </a:rPr>
              <a:t>maart 2024</a:t>
            </a:r>
            <a:endParaRPr lang="nl-NL" sz="1800">
              <a:solidFill>
                <a:srgbClr val="82B24A"/>
              </a:solidFill>
              <a:latin typeface="Plus Jakarta Sans" pitchFamily="2" charset="0"/>
              <a:cs typeface="Plus Jakarta Sans" pitchFamily="2" charset="0"/>
            </a:endParaRPr>
          </a:p>
        </p:txBody>
      </p:sp>
    </p:spTree>
    <p:extLst>
      <p:ext uri="{BB962C8B-B14F-4D97-AF65-F5344CB8AC3E}">
        <p14:creationId xmlns:p14="http://schemas.microsoft.com/office/powerpoint/2010/main" val="4219558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10</a:t>
            </a:fld>
            <a:endParaRPr lang="nl-NL" dirty="0">
              <a:solidFill>
                <a:srgbClr val="82B24A"/>
              </a:solidFill>
            </a:endParaRPr>
          </a:p>
        </p:txBody>
      </p:sp>
      <p:sp>
        <p:nvSpPr>
          <p:cNvPr id="2" name="Tekstvak 1">
            <a:extLst>
              <a:ext uri="{FF2B5EF4-FFF2-40B4-BE49-F238E27FC236}">
                <a16:creationId xmlns:a16="http://schemas.microsoft.com/office/drawing/2014/main" id="{7554B732-7B8F-3C23-1910-ACA76AF7C7D0}"/>
              </a:ext>
            </a:extLst>
          </p:cNvPr>
          <p:cNvSpPr txBox="1"/>
          <p:nvPr/>
        </p:nvSpPr>
        <p:spPr>
          <a:xfrm>
            <a:off x="1181794" y="1780792"/>
            <a:ext cx="7695506" cy="361766"/>
          </a:xfrm>
          <a:prstGeom prst="rect">
            <a:avLst/>
          </a:prstGeom>
          <a:noFill/>
        </p:spPr>
        <p:txBody>
          <a:bodyPr wrap="square" lIns="0" tIns="0" rIns="0" bIns="0">
            <a:spAutoFit/>
          </a:bodyPr>
          <a:lstStyle/>
          <a:p>
            <a:pPr>
              <a:lnSpc>
                <a:spcPts val="2600"/>
              </a:lnSpc>
            </a:pPr>
            <a:r>
              <a:rPr lang="nl-NL" sz="3300" b="1" dirty="0">
                <a:solidFill>
                  <a:srgbClr val="82B24A"/>
                </a:solidFill>
                <a:effectLst/>
                <a:latin typeface="Plus Jakarta Sans ExtraBold" pitchFamily="2" charset="77"/>
                <a:cs typeface="Plus Jakarta Sans ExtraBold" pitchFamily="2" charset="77"/>
              </a:rPr>
              <a:t>Wat komt aan de orde</a:t>
            </a:r>
          </a:p>
        </p:txBody>
      </p:sp>
      <p:sp>
        <p:nvSpPr>
          <p:cNvPr id="8" name="Tekstvak 7">
            <a:extLst>
              <a:ext uri="{FF2B5EF4-FFF2-40B4-BE49-F238E27FC236}">
                <a16:creationId xmlns:a16="http://schemas.microsoft.com/office/drawing/2014/main" id="{22505FCF-2C94-0646-6669-3949CAABD405}"/>
              </a:ext>
            </a:extLst>
          </p:cNvPr>
          <p:cNvSpPr txBox="1"/>
          <p:nvPr/>
        </p:nvSpPr>
        <p:spPr>
          <a:xfrm>
            <a:off x="1248469" y="2288409"/>
            <a:ext cx="9448106" cy="2825645"/>
          </a:xfrm>
          <a:prstGeom prst="rect">
            <a:avLst/>
          </a:prstGeom>
          <a:noFill/>
        </p:spPr>
        <p:txBody>
          <a:bodyPr wrap="square" lIns="0" tIns="0" rIns="0" bIns="0">
            <a:spAutoFit/>
          </a:bodyPr>
          <a:lstStyle/>
          <a:p>
            <a:pPr marL="285750" indent="-285750">
              <a:lnSpc>
                <a:spcPct val="150000"/>
              </a:lnSpc>
              <a:buFont typeface="Arial" panose="020B0604020202020204" pitchFamily="34" charset="0"/>
              <a:buChar char="•"/>
            </a:pPr>
            <a:r>
              <a:rPr lang="nl-NL" sz="1600" u="sng" dirty="0">
                <a:solidFill>
                  <a:srgbClr val="00406E"/>
                </a:solidFill>
                <a:latin typeface="Plus Jakarta Sans" pitchFamily="2" charset="77"/>
                <a:cs typeface="Plus Jakarta Sans" pitchFamily="2" charset="77"/>
              </a:rPr>
              <a:t>Waarom</a:t>
            </a:r>
            <a:r>
              <a:rPr lang="nl-NL" sz="1600" dirty="0">
                <a:solidFill>
                  <a:srgbClr val="00406E"/>
                </a:solidFill>
                <a:latin typeface="Plus Jakarta Sans" pitchFamily="2" charset="77"/>
                <a:cs typeface="Plus Jakarta Sans" pitchFamily="2" charset="77"/>
              </a:rPr>
              <a:t> toezichthouders toezien op de kwaliteit van het onderwijs?</a:t>
            </a:r>
          </a:p>
          <a:p>
            <a:pPr marL="285750" indent="-285750">
              <a:lnSpc>
                <a:spcPct val="150000"/>
              </a:lnSpc>
              <a:buFont typeface="Arial" panose="020B0604020202020204" pitchFamily="34" charset="0"/>
              <a:buChar char="•"/>
            </a:pPr>
            <a:r>
              <a:rPr lang="nl-NL" sz="1600" dirty="0">
                <a:solidFill>
                  <a:srgbClr val="00406E"/>
                </a:solidFill>
                <a:latin typeface="Plus Jakarta Sans" pitchFamily="2" charset="77"/>
                <a:cs typeface="Plus Jakarta Sans" pitchFamily="2" charset="77"/>
              </a:rPr>
              <a:t>Op </a:t>
            </a:r>
            <a:r>
              <a:rPr lang="nl-NL" sz="1600" u="sng" dirty="0">
                <a:solidFill>
                  <a:srgbClr val="00406E"/>
                </a:solidFill>
                <a:latin typeface="Plus Jakarta Sans" pitchFamily="2" charset="77"/>
                <a:cs typeface="Plus Jakarta Sans" pitchFamily="2" charset="77"/>
              </a:rPr>
              <a:t>wie</a:t>
            </a:r>
            <a:r>
              <a:rPr lang="nl-NL" sz="1600" dirty="0">
                <a:solidFill>
                  <a:srgbClr val="00406E"/>
                </a:solidFill>
                <a:latin typeface="Plus Jakarta Sans" pitchFamily="2" charset="77"/>
                <a:cs typeface="Plus Jakarta Sans" pitchFamily="2" charset="77"/>
              </a:rPr>
              <a:t> het toezichthouden zich richt</a:t>
            </a:r>
          </a:p>
          <a:p>
            <a:pPr marL="285750" indent="-285750">
              <a:lnSpc>
                <a:spcPct val="150000"/>
              </a:lnSpc>
              <a:buFont typeface="Arial" panose="020B0604020202020204" pitchFamily="34" charset="0"/>
              <a:buChar char="•"/>
            </a:pPr>
            <a:r>
              <a:rPr lang="nl-NL" sz="1600" u="sng" dirty="0">
                <a:solidFill>
                  <a:srgbClr val="00406E"/>
                </a:solidFill>
                <a:latin typeface="Plus Jakarta Sans" pitchFamily="2" charset="77"/>
                <a:cs typeface="Plus Jakarta Sans" pitchFamily="2" charset="77"/>
              </a:rPr>
              <a:t>Waarop</a:t>
            </a:r>
            <a:r>
              <a:rPr lang="nl-NL" sz="1600" dirty="0">
                <a:solidFill>
                  <a:srgbClr val="00406E"/>
                </a:solidFill>
                <a:latin typeface="Plus Jakarta Sans" pitchFamily="2" charset="77"/>
                <a:cs typeface="Plus Jakarta Sans" pitchFamily="2" charset="77"/>
              </a:rPr>
              <a:t> het toezichthouden zich richt</a:t>
            </a:r>
          </a:p>
          <a:p>
            <a:pPr marL="285750" indent="-285750">
              <a:lnSpc>
                <a:spcPct val="150000"/>
              </a:lnSpc>
              <a:buFont typeface="Arial" panose="020B0604020202020204" pitchFamily="34" charset="0"/>
              <a:buChar char="•"/>
            </a:pPr>
            <a:r>
              <a:rPr lang="nl-NL" sz="1600" u="sng" dirty="0">
                <a:solidFill>
                  <a:srgbClr val="00406E"/>
                </a:solidFill>
                <a:latin typeface="Plus Jakarta Sans" pitchFamily="2" charset="77"/>
                <a:cs typeface="Plus Jakarta Sans" pitchFamily="2" charset="77"/>
              </a:rPr>
              <a:t>Wanneer</a:t>
            </a:r>
            <a:r>
              <a:rPr lang="nl-NL" sz="1600" dirty="0">
                <a:solidFill>
                  <a:srgbClr val="00406E"/>
                </a:solidFill>
                <a:latin typeface="Plus Jakarta Sans" pitchFamily="2" charset="77"/>
                <a:cs typeface="Plus Jakarta Sans" pitchFamily="2" charset="77"/>
              </a:rPr>
              <a:t> en </a:t>
            </a:r>
            <a:r>
              <a:rPr lang="nl-NL" sz="1600" u="sng" dirty="0">
                <a:solidFill>
                  <a:srgbClr val="00406E"/>
                </a:solidFill>
                <a:latin typeface="Plus Jakarta Sans" pitchFamily="2" charset="77"/>
                <a:cs typeface="Plus Jakarta Sans" pitchFamily="2" charset="77"/>
              </a:rPr>
              <a:t>hoe</a:t>
            </a:r>
            <a:r>
              <a:rPr lang="nl-NL" sz="1600" dirty="0">
                <a:solidFill>
                  <a:srgbClr val="00406E"/>
                </a:solidFill>
                <a:latin typeface="Plus Jakarta Sans" pitchFamily="2" charset="77"/>
                <a:cs typeface="Plus Jakarta Sans" pitchFamily="2" charset="77"/>
              </a:rPr>
              <a:t> kan de toezichthouder toezicht houden op de kwaliteit van het onderwijs?</a:t>
            </a:r>
          </a:p>
          <a:p>
            <a:pPr>
              <a:lnSpc>
                <a:spcPct val="150000"/>
              </a:lnSpc>
            </a:pPr>
            <a:endParaRPr lang="nl-NL" dirty="0">
              <a:solidFill>
                <a:srgbClr val="00406E"/>
              </a:solidFill>
              <a:effectLst/>
              <a:latin typeface="Plus Jakarta Sans" pitchFamily="2" charset="77"/>
              <a:cs typeface="Plus Jakarta Sans" pitchFamily="2" charset="77"/>
            </a:endParaRPr>
          </a:p>
          <a:p>
            <a:pPr algn="r">
              <a:lnSpc>
                <a:spcPct val="150000"/>
              </a:lnSpc>
            </a:pPr>
            <a:endParaRPr lang="nl-NL" b="1" dirty="0">
              <a:solidFill>
                <a:srgbClr val="82B24A"/>
              </a:solidFill>
              <a:latin typeface="Plus Jakarta Sans" pitchFamily="2" charset="77"/>
              <a:cs typeface="Plus Jakarta Sans" pitchFamily="2" charset="77"/>
            </a:endParaRPr>
          </a:p>
          <a:p>
            <a:pPr algn="r">
              <a:lnSpc>
                <a:spcPct val="150000"/>
              </a:lnSpc>
            </a:pPr>
            <a:r>
              <a:rPr lang="nl-NL" sz="1200" b="1" i="1" dirty="0">
                <a:solidFill>
                  <a:srgbClr val="82B24A"/>
                </a:solidFill>
                <a:latin typeface="Plus Jakarta Sans" pitchFamily="2" charset="77"/>
                <a:cs typeface="Plus Jakarta Sans" pitchFamily="2" charset="77"/>
              </a:rPr>
              <a:t>reflecteer</a:t>
            </a:r>
            <a:r>
              <a:rPr lang="nl-NL" sz="1200" i="1" dirty="0">
                <a:solidFill>
                  <a:srgbClr val="82B24A"/>
                </a:solidFill>
                <a:latin typeface="Plus Jakarta Sans" pitchFamily="2" charset="77"/>
                <a:cs typeface="Plus Jakarta Sans" pitchFamily="2" charset="77"/>
              </a:rPr>
              <a:t> ondertussen </a:t>
            </a:r>
            <a:r>
              <a:rPr lang="nl-NL" sz="1200" b="1" i="1" dirty="0">
                <a:solidFill>
                  <a:srgbClr val="82B24A"/>
                </a:solidFill>
                <a:latin typeface="Plus Jakarta Sans" pitchFamily="2" charset="77"/>
                <a:cs typeface="Plus Jakarta Sans" pitchFamily="2" charset="77"/>
              </a:rPr>
              <a:t>op de eigen praktijk </a:t>
            </a:r>
            <a:r>
              <a:rPr lang="nl-NL" sz="1200" i="1" dirty="0">
                <a:solidFill>
                  <a:srgbClr val="82B24A"/>
                </a:solidFill>
                <a:latin typeface="Plus Jakarta Sans" pitchFamily="2" charset="77"/>
                <a:cs typeface="Plus Jakarta Sans" pitchFamily="2" charset="77"/>
              </a:rPr>
              <a:t>van toezichthouden </a:t>
            </a:r>
          </a:p>
          <a:p>
            <a:pPr algn="r">
              <a:lnSpc>
                <a:spcPct val="150000"/>
              </a:lnSpc>
            </a:pPr>
            <a:r>
              <a:rPr lang="nl-NL" sz="1200" i="1" dirty="0">
                <a:solidFill>
                  <a:srgbClr val="82B24A"/>
                </a:solidFill>
                <a:latin typeface="Plus Jakarta Sans" pitchFamily="2" charset="77"/>
                <a:cs typeface="Plus Jakarta Sans" pitchFamily="2" charset="77"/>
              </a:rPr>
              <a:t>en </a:t>
            </a:r>
            <a:r>
              <a:rPr lang="nl-NL" sz="1200" b="1" i="1" dirty="0">
                <a:solidFill>
                  <a:srgbClr val="82B24A"/>
                </a:solidFill>
                <a:latin typeface="Plus Jakarta Sans" pitchFamily="2" charset="77"/>
                <a:cs typeface="Plus Jakarta Sans" pitchFamily="2" charset="77"/>
              </a:rPr>
              <a:t>noteer</a:t>
            </a:r>
            <a:r>
              <a:rPr lang="nl-NL" sz="1200" i="1" dirty="0">
                <a:solidFill>
                  <a:srgbClr val="82B24A"/>
                </a:solidFill>
                <a:latin typeface="Plus Jakarta Sans" pitchFamily="2" charset="77"/>
                <a:cs typeface="Plus Jakarta Sans" pitchFamily="2" charset="77"/>
              </a:rPr>
              <a:t> waar nodig ontwikkelpunten, bespreekpunten voor uzelf  en/of  voor uw eigen bestuur</a:t>
            </a:r>
            <a:endParaRPr lang="nl-NL" sz="1200" i="1" dirty="0">
              <a:solidFill>
                <a:srgbClr val="82B24A"/>
              </a:solidFill>
              <a:effectLst/>
              <a:latin typeface="Plus Jakarta Sans" pitchFamily="2" charset="77"/>
              <a:cs typeface="Plus Jakarta Sans" pitchFamily="2" charset="77"/>
            </a:endParaRPr>
          </a:p>
        </p:txBody>
      </p:sp>
    </p:spTree>
    <p:extLst>
      <p:ext uri="{BB962C8B-B14F-4D97-AF65-F5344CB8AC3E}">
        <p14:creationId xmlns:p14="http://schemas.microsoft.com/office/powerpoint/2010/main" val="706587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11</a:t>
            </a:fld>
            <a:endParaRPr lang="nl-NL" dirty="0">
              <a:solidFill>
                <a:srgbClr val="82B24A"/>
              </a:solidFill>
            </a:endParaRPr>
          </a:p>
        </p:txBody>
      </p:sp>
      <p:sp>
        <p:nvSpPr>
          <p:cNvPr id="2" name="Tekstvak 1">
            <a:extLst>
              <a:ext uri="{FF2B5EF4-FFF2-40B4-BE49-F238E27FC236}">
                <a16:creationId xmlns:a16="http://schemas.microsoft.com/office/drawing/2014/main" id="{7554B732-7B8F-3C23-1910-ACA76AF7C7D0}"/>
              </a:ext>
            </a:extLst>
          </p:cNvPr>
          <p:cNvSpPr txBox="1"/>
          <p:nvPr/>
        </p:nvSpPr>
        <p:spPr>
          <a:xfrm>
            <a:off x="1140040" y="1864299"/>
            <a:ext cx="7695506" cy="344838"/>
          </a:xfrm>
          <a:prstGeom prst="rect">
            <a:avLst/>
          </a:prstGeom>
          <a:noFill/>
        </p:spPr>
        <p:txBody>
          <a:bodyPr wrap="square" lIns="0" tIns="0" rIns="0" bIns="0" anchor="t">
            <a:spAutoFit/>
          </a:bodyPr>
          <a:lstStyle/>
          <a:p>
            <a:pPr>
              <a:lnSpc>
                <a:spcPts val="2600"/>
              </a:lnSpc>
            </a:pPr>
            <a:r>
              <a:rPr lang="nl-NL" sz="2800" b="1" dirty="0">
                <a:solidFill>
                  <a:srgbClr val="82B24A"/>
                </a:solidFill>
                <a:latin typeface="Plus Jakarta Sans ExtraBold"/>
                <a:cs typeface="Plus Jakarta Sans ExtraBold" pitchFamily="2" charset="77"/>
              </a:rPr>
              <a:t>Wat is dé reden dat u toezichthouder bent?</a:t>
            </a:r>
          </a:p>
        </p:txBody>
      </p:sp>
      <p:pic>
        <p:nvPicPr>
          <p:cNvPr id="3" name="Afbeelding 2">
            <a:extLst>
              <a:ext uri="{FF2B5EF4-FFF2-40B4-BE49-F238E27FC236}">
                <a16:creationId xmlns:a16="http://schemas.microsoft.com/office/drawing/2014/main" id="{142E0F82-B5C8-FF76-4E60-00652C36A476}"/>
              </a:ext>
            </a:extLst>
          </p:cNvPr>
          <p:cNvPicPr>
            <a:picLocks noChangeAspect="1"/>
          </p:cNvPicPr>
          <p:nvPr/>
        </p:nvPicPr>
        <p:blipFill>
          <a:blip r:embed="rId3"/>
          <a:stretch>
            <a:fillRect/>
          </a:stretch>
        </p:blipFill>
        <p:spPr>
          <a:xfrm flipH="1">
            <a:off x="2748990" y="4513891"/>
            <a:ext cx="1216490" cy="1245507"/>
          </a:xfrm>
          <a:prstGeom prst="rect">
            <a:avLst/>
          </a:prstGeom>
        </p:spPr>
      </p:pic>
      <p:pic>
        <p:nvPicPr>
          <p:cNvPr id="5" name="Afbeelding 4">
            <a:extLst>
              <a:ext uri="{FF2B5EF4-FFF2-40B4-BE49-F238E27FC236}">
                <a16:creationId xmlns:a16="http://schemas.microsoft.com/office/drawing/2014/main" id="{87F77797-62B4-69C8-7D79-B0159B5F611F}"/>
              </a:ext>
            </a:extLst>
          </p:cNvPr>
          <p:cNvPicPr>
            <a:picLocks noChangeAspect="1"/>
          </p:cNvPicPr>
          <p:nvPr/>
        </p:nvPicPr>
        <p:blipFill>
          <a:blip r:embed="rId4"/>
          <a:stretch>
            <a:fillRect/>
          </a:stretch>
        </p:blipFill>
        <p:spPr>
          <a:xfrm>
            <a:off x="4278086" y="4513891"/>
            <a:ext cx="1216490" cy="1245507"/>
          </a:xfrm>
          <a:prstGeom prst="rect">
            <a:avLst/>
          </a:prstGeom>
        </p:spPr>
      </p:pic>
      <p:pic>
        <p:nvPicPr>
          <p:cNvPr id="6" name="Afbeelding 5">
            <a:extLst>
              <a:ext uri="{FF2B5EF4-FFF2-40B4-BE49-F238E27FC236}">
                <a16:creationId xmlns:a16="http://schemas.microsoft.com/office/drawing/2014/main" id="{C840D1F9-6F05-1DF5-46B8-0A23CBB95178}"/>
              </a:ext>
            </a:extLst>
          </p:cNvPr>
          <p:cNvPicPr>
            <a:picLocks noChangeAspect="1"/>
          </p:cNvPicPr>
          <p:nvPr/>
        </p:nvPicPr>
        <p:blipFill>
          <a:blip r:embed="rId5"/>
          <a:stretch>
            <a:fillRect/>
          </a:stretch>
        </p:blipFill>
        <p:spPr>
          <a:xfrm>
            <a:off x="1219894" y="4513891"/>
            <a:ext cx="1216490" cy="1245507"/>
          </a:xfrm>
          <a:prstGeom prst="rect">
            <a:avLst/>
          </a:prstGeom>
        </p:spPr>
      </p:pic>
      <p:sp>
        <p:nvSpPr>
          <p:cNvPr id="8" name="Tekstvak 7">
            <a:extLst>
              <a:ext uri="{FF2B5EF4-FFF2-40B4-BE49-F238E27FC236}">
                <a16:creationId xmlns:a16="http://schemas.microsoft.com/office/drawing/2014/main" id="{DF89C900-B07A-CC89-C50C-68F810A09B3A}"/>
              </a:ext>
            </a:extLst>
          </p:cNvPr>
          <p:cNvSpPr txBox="1"/>
          <p:nvPr/>
        </p:nvSpPr>
        <p:spPr>
          <a:xfrm>
            <a:off x="7175500" y="299135"/>
            <a:ext cx="6096000" cy="923330"/>
          </a:xfrm>
          <a:prstGeom prst="rect">
            <a:avLst/>
          </a:prstGeom>
          <a:noFill/>
        </p:spPr>
        <p:txBody>
          <a:bodyPr wrap="square">
            <a:spAutoFit/>
          </a:bodyPr>
          <a:lstStyle/>
          <a:p>
            <a:pPr algn="ctr"/>
            <a:r>
              <a:rPr lang="nl-NL" i="1" dirty="0">
                <a:solidFill>
                  <a:srgbClr val="BADB70"/>
                </a:solidFill>
                <a:latin typeface="Plus Jakarta Sans ExtraBold" pitchFamily="2" charset="77"/>
                <a:cs typeface="Plus Jakarta Sans ExtraBold" pitchFamily="2" charset="77"/>
              </a:rPr>
              <a:t>waarom toezichthouders </a:t>
            </a:r>
          </a:p>
          <a:p>
            <a:pPr algn="ctr"/>
            <a:r>
              <a:rPr lang="nl-NL" i="1" dirty="0">
                <a:solidFill>
                  <a:srgbClr val="BADB70"/>
                </a:solidFill>
                <a:latin typeface="Plus Jakarta Sans ExtraBold" pitchFamily="2" charset="77"/>
                <a:cs typeface="Plus Jakarta Sans ExtraBold" pitchFamily="2" charset="77"/>
              </a:rPr>
              <a:t>toezien op de kwaliteit</a:t>
            </a:r>
          </a:p>
          <a:p>
            <a:pPr algn="ctr"/>
            <a:r>
              <a:rPr lang="nl-NL" i="1" dirty="0">
                <a:solidFill>
                  <a:srgbClr val="BADB70"/>
                </a:solidFill>
                <a:latin typeface="Plus Jakarta Sans ExtraBold" pitchFamily="2" charset="77"/>
                <a:cs typeface="Plus Jakarta Sans ExtraBold" pitchFamily="2" charset="77"/>
              </a:rPr>
              <a:t> van het onderwijs?</a:t>
            </a:r>
            <a:endParaRPr lang="nl-NL" sz="1800" dirty="0">
              <a:solidFill>
                <a:srgbClr val="BADB70"/>
              </a:solidFill>
            </a:endParaRPr>
          </a:p>
        </p:txBody>
      </p:sp>
    </p:spTree>
    <p:extLst>
      <p:ext uri="{BB962C8B-B14F-4D97-AF65-F5344CB8AC3E}">
        <p14:creationId xmlns:p14="http://schemas.microsoft.com/office/powerpoint/2010/main" val="1860876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12</a:t>
            </a:fld>
            <a:endParaRPr lang="nl-NL" dirty="0">
              <a:solidFill>
                <a:srgbClr val="82B24A"/>
              </a:solidFill>
            </a:endParaRPr>
          </a:p>
        </p:txBody>
      </p:sp>
      <p:sp>
        <p:nvSpPr>
          <p:cNvPr id="2" name="Tekstvak 1">
            <a:extLst>
              <a:ext uri="{FF2B5EF4-FFF2-40B4-BE49-F238E27FC236}">
                <a16:creationId xmlns:a16="http://schemas.microsoft.com/office/drawing/2014/main" id="{7554B732-7B8F-3C23-1910-ACA76AF7C7D0}"/>
              </a:ext>
            </a:extLst>
          </p:cNvPr>
          <p:cNvSpPr txBox="1"/>
          <p:nvPr/>
        </p:nvSpPr>
        <p:spPr>
          <a:xfrm>
            <a:off x="1181794" y="1599817"/>
            <a:ext cx="7695506" cy="361766"/>
          </a:xfrm>
          <a:prstGeom prst="rect">
            <a:avLst/>
          </a:prstGeom>
          <a:noFill/>
        </p:spPr>
        <p:txBody>
          <a:bodyPr wrap="square" lIns="0" tIns="0" rIns="0" bIns="0">
            <a:spAutoFit/>
          </a:bodyPr>
          <a:lstStyle/>
          <a:p>
            <a:pPr>
              <a:lnSpc>
                <a:spcPts val="2600"/>
              </a:lnSpc>
            </a:pPr>
            <a:r>
              <a:rPr lang="nl-NL" sz="3300" b="1" dirty="0">
                <a:solidFill>
                  <a:srgbClr val="82B24A"/>
                </a:solidFill>
                <a:effectLst/>
                <a:latin typeface="Plus Jakarta Sans ExtraBold" pitchFamily="2" charset="77"/>
                <a:cs typeface="Plus Jakarta Sans ExtraBold" pitchFamily="2" charset="77"/>
              </a:rPr>
              <a:t>Kernopdracht</a:t>
            </a:r>
          </a:p>
        </p:txBody>
      </p:sp>
      <p:sp>
        <p:nvSpPr>
          <p:cNvPr id="4" name="Tekstvak 3">
            <a:extLst>
              <a:ext uri="{FF2B5EF4-FFF2-40B4-BE49-F238E27FC236}">
                <a16:creationId xmlns:a16="http://schemas.microsoft.com/office/drawing/2014/main" id="{29924092-9B44-CB85-79BC-09E15FB4C109}"/>
              </a:ext>
            </a:extLst>
          </p:cNvPr>
          <p:cNvSpPr txBox="1"/>
          <p:nvPr/>
        </p:nvSpPr>
        <p:spPr>
          <a:xfrm>
            <a:off x="1219894" y="2021709"/>
            <a:ext cx="9448106" cy="4149790"/>
          </a:xfrm>
          <a:prstGeom prst="rect">
            <a:avLst/>
          </a:prstGeom>
          <a:noFill/>
        </p:spPr>
        <p:txBody>
          <a:bodyPr wrap="square" lIns="0" tIns="0" rIns="0" bIns="0">
            <a:spAutoFit/>
          </a:bodyPr>
          <a:lstStyle/>
          <a:p>
            <a:pPr>
              <a:lnSpc>
                <a:spcPct val="107000"/>
              </a:lnSpc>
              <a:spcAft>
                <a:spcPts val="800"/>
              </a:spcAft>
            </a:pPr>
            <a:r>
              <a:rPr lang="nl-NL" sz="1600" dirty="0">
                <a:solidFill>
                  <a:srgbClr val="00406E"/>
                </a:solidFill>
                <a:latin typeface="Plus Jakarta Sans" pitchFamily="2" charset="77"/>
                <a:cs typeface="Plus Jakarta Sans" pitchFamily="2" charset="77"/>
              </a:rPr>
              <a:t>De school dient de kinderen, </a:t>
            </a:r>
            <a:r>
              <a:rPr lang="nl-NL" sz="1600" u="sng" dirty="0">
                <a:solidFill>
                  <a:srgbClr val="00406E"/>
                </a:solidFill>
                <a:latin typeface="Plus Jakarta Sans" pitchFamily="2" charset="77"/>
                <a:cs typeface="Plus Jakarta Sans" pitchFamily="2" charset="77"/>
              </a:rPr>
              <a:t>in overeenstemming met Gods Woord en de daarop gegronde belijdenisgeschriften</a:t>
            </a:r>
            <a:r>
              <a:rPr lang="nl-NL" sz="1600" dirty="0">
                <a:solidFill>
                  <a:srgbClr val="00406E"/>
                </a:solidFill>
                <a:latin typeface="Plus Jakarta Sans" pitchFamily="2" charset="77"/>
                <a:cs typeface="Plus Jakarta Sans" pitchFamily="2" charset="77"/>
              </a:rPr>
              <a:t>, op te voeden, te onderwijzen, te leiden, te vormen, veiligheid te bieden en te stimuleren in hun brede ontwikkeling.</a:t>
            </a:r>
          </a:p>
          <a:p>
            <a:pPr>
              <a:lnSpc>
                <a:spcPct val="107000"/>
              </a:lnSpc>
              <a:spcAft>
                <a:spcPts val="800"/>
              </a:spcAft>
            </a:pPr>
            <a:endParaRPr lang="nl-NL" sz="300" dirty="0">
              <a:solidFill>
                <a:srgbClr val="00406E"/>
              </a:solidFill>
              <a:latin typeface="Plus Jakarta Sans" pitchFamily="2" charset="77"/>
              <a:cs typeface="Plus Jakarta Sans" pitchFamily="2" charset="77"/>
            </a:endParaRPr>
          </a:p>
          <a:p>
            <a:pPr marL="457200" indent="-457200">
              <a:lnSpc>
                <a:spcPct val="107000"/>
              </a:lnSpc>
              <a:spcAft>
                <a:spcPts val="800"/>
              </a:spcAft>
            </a:pPr>
            <a:r>
              <a:rPr lang="nl-NL" sz="1600" dirty="0">
                <a:solidFill>
                  <a:srgbClr val="00406E"/>
                </a:solidFill>
                <a:latin typeface="Plus Jakarta Sans" pitchFamily="2" charset="77"/>
                <a:cs typeface="Plus Jakarta Sans" pitchFamily="2" charset="77"/>
              </a:rPr>
              <a:t>Het onderwijs dient zich te richten op: </a:t>
            </a:r>
          </a:p>
          <a:p>
            <a:pPr marL="342900" lvl="0" indent="-342900" algn="just">
              <a:lnSpc>
                <a:spcPct val="107000"/>
              </a:lnSpc>
              <a:buFont typeface="Symbol" panose="05050102010706020507" pitchFamily="18" charset="2"/>
              <a:buChar char=""/>
            </a:pPr>
            <a:r>
              <a:rPr lang="nl-NL" sz="1600" dirty="0">
                <a:solidFill>
                  <a:srgbClr val="00406E"/>
                </a:solidFill>
                <a:latin typeface="Plus Jakarta Sans" pitchFamily="2" charset="77"/>
                <a:cs typeface="Plus Jakarta Sans" pitchFamily="2" charset="77"/>
              </a:rPr>
              <a:t>het </a:t>
            </a:r>
            <a:r>
              <a:rPr lang="nl-NL" sz="1600" u="sng" dirty="0">
                <a:solidFill>
                  <a:srgbClr val="00406E"/>
                </a:solidFill>
                <a:latin typeface="Plus Jakarta Sans" pitchFamily="2" charset="77"/>
                <a:cs typeface="Plus Jakarta Sans" pitchFamily="2" charset="77"/>
              </a:rPr>
              <a:t>aanleren van kennis en vaardigheden, het overdragen van waarden en normen en het stimuleren van het maken van daarop gebaseerde keuzes</a:t>
            </a:r>
            <a:r>
              <a:rPr lang="nl-NL" sz="1600" dirty="0">
                <a:solidFill>
                  <a:srgbClr val="00406E"/>
                </a:solidFill>
                <a:latin typeface="Plus Jakarta Sans" pitchFamily="2" charset="77"/>
                <a:cs typeface="Plus Jakarta Sans" pitchFamily="2" charset="77"/>
              </a:rPr>
              <a:t>, rekening houdend met de gaven die van God zijn gekregen en daarmee de grondslag te leggen voor het volgen van aansluitend voortgezet onderwijs</a:t>
            </a:r>
          </a:p>
          <a:p>
            <a:pPr marL="342900" lvl="0" indent="-342900" algn="just">
              <a:lnSpc>
                <a:spcPct val="107000"/>
              </a:lnSpc>
              <a:buFont typeface="Symbol" panose="05050102010706020507" pitchFamily="18" charset="2"/>
              <a:buChar char=""/>
            </a:pPr>
            <a:endParaRPr lang="nl-NL" sz="200" dirty="0">
              <a:solidFill>
                <a:srgbClr val="00406E"/>
              </a:solidFill>
              <a:latin typeface="Plus Jakarta Sans" pitchFamily="2" charset="77"/>
              <a:cs typeface="Plus Jakarta Sans" pitchFamily="2" charset="77"/>
            </a:endParaRPr>
          </a:p>
          <a:p>
            <a:pPr lvl="0" algn="just">
              <a:lnSpc>
                <a:spcPct val="107000"/>
              </a:lnSpc>
            </a:pPr>
            <a:endParaRPr lang="nl-NL" sz="900" dirty="0">
              <a:solidFill>
                <a:srgbClr val="00406E"/>
              </a:solidFill>
              <a:latin typeface="Plus Jakarta Sans" pitchFamily="2" charset="77"/>
              <a:cs typeface="Plus Jakarta Sans" pitchFamily="2" charset="77"/>
            </a:endParaRPr>
          </a:p>
          <a:p>
            <a:pPr marL="342900" lvl="0" indent="-342900" algn="just">
              <a:lnSpc>
                <a:spcPct val="107000"/>
              </a:lnSpc>
              <a:spcAft>
                <a:spcPts val="800"/>
              </a:spcAft>
              <a:buFont typeface="Symbol" panose="05050102010706020507" pitchFamily="18" charset="2"/>
              <a:buChar char=""/>
            </a:pPr>
            <a:r>
              <a:rPr lang="nl-NL" sz="1600" u="sng" dirty="0">
                <a:solidFill>
                  <a:srgbClr val="00406E"/>
                </a:solidFill>
                <a:latin typeface="Plus Jakarta Sans" pitchFamily="2" charset="77"/>
                <a:cs typeface="Plus Jakarta Sans" pitchFamily="2" charset="77"/>
              </a:rPr>
              <a:t>de praktijk van de christelijke levenswandel en daarbij de kinderen te wijzen op de noodzaak en mogelijkheid van wedergeboorte, bekering en geloof</a:t>
            </a:r>
          </a:p>
          <a:p>
            <a:pPr marL="342900" lvl="0" indent="-342900" algn="just">
              <a:lnSpc>
                <a:spcPct val="107000"/>
              </a:lnSpc>
              <a:spcAft>
                <a:spcPts val="800"/>
              </a:spcAft>
              <a:buFont typeface="Symbol" panose="05050102010706020507" pitchFamily="18" charset="2"/>
              <a:buChar char=""/>
            </a:pPr>
            <a:endParaRPr lang="nl-NL" sz="200" u="sng" dirty="0">
              <a:solidFill>
                <a:srgbClr val="00406E"/>
              </a:solidFill>
              <a:latin typeface="Plus Jakarta Sans" pitchFamily="2" charset="77"/>
              <a:cs typeface="Plus Jakarta Sans" pitchFamily="2" charset="77"/>
            </a:endParaRPr>
          </a:p>
          <a:p>
            <a:r>
              <a:rPr lang="nl-NL" sz="1600" dirty="0">
                <a:solidFill>
                  <a:srgbClr val="00406E"/>
                </a:solidFill>
                <a:latin typeface="Plus Jakarta Sans" pitchFamily="2" charset="77"/>
                <a:cs typeface="Plus Jakarta Sans" pitchFamily="2" charset="77"/>
              </a:rPr>
              <a:t>Het is het verlangen dat kinderen gevormd worden tot personen die als christen hun taak en roeping vervullen in de samenleving, op de plaats waar God hen stelt en in het besef dat Gods zegen over die vorming onmisbaar is.</a:t>
            </a:r>
          </a:p>
        </p:txBody>
      </p:sp>
      <p:sp>
        <p:nvSpPr>
          <p:cNvPr id="8" name="Tekstvak 7">
            <a:extLst>
              <a:ext uri="{FF2B5EF4-FFF2-40B4-BE49-F238E27FC236}">
                <a16:creationId xmlns:a16="http://schemas.microsoft.com/office/drawing/2014/main" id="{2A56223D-A055-C528-F73B-27CCAF808EC8}"/>
              </a:ext>
            </a:extLst>
          </p:cNvPr>
          <p:cNvSpPr txBox="1"/>
          <p:nvPr/>
        </p:nvSpPr>
        <p:spPr>
          <a:xfrm>
            <a:off x="7175500" y="299135"/>
            <a:ext cx="6096000" cy="923330"/>
          </a:xfrm>
          <a:prstGeom prst="rect">
            <a:avLst/>
          </a:prstGeom>
          <a:noFill/>
        </p:spPr>
        <p:txBody>
          <a:bodyPr wrap="square">
            <a:spAutoFit/>
          </a:bodyPr>
          <a:lstStyle/>
          <a:p>
            <a:pPr algn="ctr"/>
            <a:r>
              <a:rPr lang="nl-NL" i="1" dirty="0">
                <a:solidFill>
                  <a:srgbClr val="BADB70"/>
                </a:solidFill>
                <a:latin typeface="Plus Jakarta Sans ExtraBold" pitchFamily="2" charset="77"/>
                <a:cs typeface="Plus Jakarta Sans ExtraBold" pitchFamily="2" charset="77"/>
              </a:rPr>
              <a:t>waarom toezichthouders </a:t>
            </a:r>
          </a:p>
          <a:p>
            <a:pPr algn="ctr"/>
            <a:r>
              <a:rPr lang="nl-NL" i="1" dirty="0">
                <a:solidFill>
                  <a:srgbClr val="BADB70"/>
                </a:solidFill>
                <a:latin typeface="Plus Jakarta Sans ExtraBold" pitchFamily="2" charset="77"/>
                <a:cs typeface="Plus Jakarta Sans ExtraBold" pitchFamily="2" charset="77"/>
              </a:rPr>
              <a:t>toezien op de kwaliteit</a:t>
            </a:r>
          </a:p>
          <a:p>
            <a:pPr algn="ctr"/>
            <a:r>
              <a:rPr lang="nl-NL" i="1" dirty="0">
                <a:solidFill>
                  <a:srgbClr val="BADB70"/>
                </a:solidFill>
                <a:latin typeface="Plus Jakarta Sans ExtraBold" pitchFamily="2" charset="77"/>
                <a:cs typeface="Plus Jakarta Sans ExtraBold" pitchFamily="2" charset="77"/>
              </a:rPr>
              <a:t> van het onderwijs?</a:t>
            </a:r>
            <a:endParaRPr lang="nl-NL" sz="1800" dirty="0">
              <a:solidFill>
                <a:srgbClr val="BADB70"/>
              </a:solidFill>
            </a:endParaRPr>
          </a:p>
        </p:txBody>
      </p:sp>
    </p:spTree>
    <p:extLst>
      <p:ext uri="{BB962C8B-B14F-4D97-AF65-F5344CB8AC3E}">
        <p14:creationId xmlns:p14="http://schemas.microsoft.com/office/powerpoint/2010/main" val="3217878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13</a:t>
            </a:fld>
            <a:endParaRPr lang="nl-NL" dirty="0">
              <a:solidFill>
                <a:srgbClr val="82B24A"/>
              </a:solidFill>
            </a:endParaRPr>
          </a:p>
        </p:txBody>
      </p:sp>
      <p:sp>
        <p:nvSpPr>
          <p:cNvPr id="2" name="Tekstvak 1">
            <a:extLst>
              <a:ext uri="{FF2B5EF4-FFF2-40B4-BE49-F238E27FC236}">
                <a16:creationId xmlns:a16="http://schemas.microsoft.com/office/drawing/2014/main" id="{7554B732-7B8F-3C23-1910-ACA76AF7C7D0}"/>
              </a:ext>
            </a:extLst>
          </p:cNvPr>
          <p:cNvSpPr txBox="1"/>
          <p:nvPr/>
        </p:nvSpPr>
        <p:spPr>
          <a:xfrm>
            <a:off x="1116716" y="1799673"/>
            <a:ext cx="10541884" cy="695190"/>
          </a:xfrm>
          <a:prstGeom prst="rect">
            <a:avLst/>
          </a:prstGeom>
          <a:noFill/>
        </p:spPr>
        <p:txBody>
          <a:bodyPr wrap="square" lIns="0" tIns="0" rIns="0" bIns="0" anchor="t">
            <a:spAutoFit/>
          </a:bodyPr>
          <a:lstStyle/>
          <a:p>
            <a:pPr>
              <a:lnSpc>
                <a:spcPts val="2600"/>
              </a:lnSpc>
            </a:pPr>
            <a:r>
              <a:rPr lang="nl-NL" sz="3300" b="1" dirty="0">
                <a:solidFill>
                  <a:srgbClr val="82B24A"/>
                </a:solidFill>
                <a:latin typeface="Plus Jakarta Sans ExtraBold" pitchFamily="2" charset="77"/>
              </a:rPr>
              <a:t>Code goed bestuur </a:t>
            </a:r>
            <a:r>
              <a:rPr lang="nl-NL" sz="3300" i="1" dirty="0">
                <a:solidFill>
                  <a:srgbClr val="82B24A"/>
                </a:solidFill>
                <a:latin typeface="Plus Jakarta Sans ExtraBold" pitchFamily="2" charset="77"/>
              </a:rPr>
              <a:t>en</a:t>
            </a:r>
            <a:r>
              <a:rPr lang="nl-NL" sz="3300" b="1" dirty="0">
                <a:solidFill>
                  <a:srgbClr val="82B24A"/>
                </a:solidFill>
                <a:latin typeface="Plus Jakarta Sans ExtraBold" pitchFamily="2" charset="77"/>
              </a:rPr>
              <a:t> </a:t>
            </a:r>
          </a:p>
          <a:p>
            <a:pPr>
              <a:lnSpc>
                <a:spcPts val="2600"/>
              </a:lnSpc>
            </a:pPr>
            <a:r>
              <a:rPr lang="nl-NL" sz="3300" b="1" dirty="0" err="1">
                <a:solidFill>
                  <a:srgbClr val="82B24A"/>
                </a:solidFill>
                <a:latin typeface="Plus Jakarta Sans ExtraBold" pitchFamily="2" charset="77"/>
              </a:rPr>
              <a:t>Bestuursgericht</a:t>
            </a:r>
            <a:r>
              <a:rPr lang="nl-NL" sz="3300" b="1" dirty="0">
                <a:solidFill>
                  <a:srgbClr val="82B24A"/>
                </a:solidFill>
                <a:latin typeface="Plus Jakarta Sans ExtraBold" pitchFamily="2" charset="77"/>
              </a:rPr>
              <a:t> waarderingskader</a:t>
            </a:r>
          </a:p>
        </p:txBody>
      </p:sp>
      <p:sp>
        <p:nvSpPr>
          <p:cNvPr id="4" name="Tekstvak 3">
            <a:extLst>
              <a:ext uri="{FF2B5EF4-FFF2-40B4-BE49-F238E27FC236}">
                <a16:creationId xmlns:a16="http://schemas.microsoft.com/office/drawing/2014/main" id="{29924092-9B44-CB85-79BC-09E15FB4C109}"/>
              </a:ext>
            </a:extLst>
          </p:cNvPr>
          <p:cNvSpPr txBox="1"/>
          <p:nvPr/>
        </p:nvSpPr>
        <p:spPr>
          <a:xfrm>
            <a:off x="1219894" y="2707511"/>
            <a:ext cx="9448106" cy="3066289"/>
          </a:xfrm>
          <a:prstGeom prst="rect">
            <a:avLst/>
          </a:prstGeom>
          <a:noFill/>
        </p:spPr>
        <p:txBody>
          <a:bodyPr wrap="square" lIns="0" tIns="0" rIns="0" bIns="0">
            <a:spAutoFit/>
          </a:bodyPr>
          <a:lstStyle/>
          <a:p>
            <a:pPr marL="285750" indent="-285750">
              <a:lnSpc>
                <a:spcPct val="150000"/>
              </a:lnSpc>
              <a:buFont typeface="Arial" panose="020B0604020202020204" pitchFamily="34" charset="0"/>
              <a:buChar char="•"/>
            </a:pPr>
            <a:r>
              <a:rPr lang="nl-NL" dirty="0">
                <a:solidFill>
                  <a:srgbClr val="00406E"/>
                </a:solidFill>
                <a:effectLst/>
                <a:latin typeface="Plus Jakarta Sans" pitchFamily="2" charset="77"/>
                <a:cs typeface="Plus Jakarta Sans" pitchFamily="2" charset="77"/>
              </a:rPr>
              <a:t>Het bestuur zorgt ervoor dat de visie op onderwijs tot stand komt </a:t>
            </a:r>
            <a:r>
              <a:rPr lang="nl-NL" u="sng" dirty="0">
                <a:solidFill>
                  <a:srgbClr val="00406E"/>
                </a:solidFill>
                <a:effectLst/>
                <a:latin typeface="Plus Jakarta Sans" pitchFamily="2" charset="77"/>
                <a:cs typeface="Plus Jakarta Sans" pitchFamily="2" charset="77"/>
              </a:rPr>
              <a:t>in dialoog met het intern toezicht</a:t>
            </a:r>
            <a:r>
              <a:rPr lang="nl-NL" u="sng" dirty="0">
                <a:solidFill>
                  <a:srgbClr val="00406E"/>
                </a:solidFill>
                <a:latin typeface="Plus Jakarta Sans" pitchFamily="2" charset="77"/>
                <a:cs typeface="Plus Jakarta Sans" pitchFamily="2" charset="77"/>
              </a:rPr>
              <a:t>.</a:t>
            </a:r>
            <a:endParaRPr lang="nl-NL" dirty="0">
              <a:solidFill>
                <a:srgbClr val="00406E"/>
              </a:solidFill>
              <a:effectLst/>
              <a:latin typeface="Plus Jakarta Sans" pitchFamily="2" charset="77"/>
              <a:cs typeface="Plus Jakarta Sans" pitchFamily="2" charset="77"/>
            </a:endParaRPr>
          </a:p>
          <a:p>
            <a:pPr marL="285750" indent="-285750">
              <a:lnSpc>
                <a:spcPct val="150000"/>
              </a:lnSpc>
              <a:buFont typeface="Arial" panose="020B0604020202020204" pitchFamily="34" charset="0"/>
              <a:buChar char="•"/>
            </a:pPr>
            <a:endParaRPr lang="nl-NL" sz="1050" dirty="0">
              <a:solidFill>
                <a:srgbClr val="00406E"/>
              </a:solidFill>
              <a:latin typeface="Plus Jakarta Sans" pitchFamily="2" charset="77"/>
              <a:cs typeface="Plus Jakarta Sans" pitchFamily="2" charset="77"/>
            </a:endParaRPr>
          </a:p>
          <a:p>
            <a:pPr marL="285750" indent="-285750">
              <a:lnSpc>
                <a:spcPct val="150000"/>
              </a:lnSpc>
              <a:buFont typeface="Arial" panose="020B0604020202020204" pitchFamily="34" charset="0"/>
              <a:buChar char="•"/>
            </a:pPr>
            <a:r>
              <a:rPr lang="nl-NL" dirty="0">
                <a:solidFill>
                  <a:srgbClr val="00406E"/>
                </a:solidFill>
                <a:effectLst/>
                <a:latin typeface="Plus Jakarta Sans" pitchFamily="2" charset="77"/>
                <a:cs typeface="Plus Jakarta Sans" pitchFamily="2" charset="77"/>
              </a:rPr>
              <a:t>Het bestuur en het intern toezicht </a:t>
            </a:r>
            <a:r>
              <a:rPr lang="nl-NL" u="sng" dirty="0">
                <a:solidFill>
                  <a:srgbClr val="00406E"/>
                </a:solidFill>
                <a:effectLst/>
                <a:latin typeface="Plus Jakarta Sans" pitchFamily="2" charset="77"/>
                <a:cs typeface="Plus Jakarta Sans" pitchFamily="2" charset="77"/>
              </a:rPr>
              <a:t>bespreken</a:t>
            </a:r>
            <a:r>
              <a:rPr lang="nl-NL" dirty="0">
                <a:solidFill>
                  <a:srgbClr val="00406E"/>
                </a:solidFill>
                <a:effectLst/>
                <a:latin typeface="Plus Jakarta Sans" pitchFamily="2" charset="77"/>
                <a:cs typeface="Plus Jakarta Sans" pitchFamily="2" charset="77"/>
              </a:rPr>
              <a:t> regelmatig ontwikkelingen ten aanzien van </a:t>
            </a:r>
            <a:r>
              <a:rPr lang="nl-NL" u="sng" dirty="0">
                <a:solidFill>
                  <a:srgbClr val="00406E"/>
                </a:solidFill>
                <a:effectLst/>
                <a:latin typeface="Plus Jakarta Sans" pitchFamily="2" charset="77"/>
                <a:cs typeface="Plus Jakarta Sans" pitchFamily="2" charset="77"/>
              </a:rPr>
              <a:t>onderwijskwaliteit.</a:t>
            </a:r>
            <a:endParaRPr lang="nl-NL" dirty="0">
              <a:solidFill>
                <a:srgbClr val="00406E"/>
              </a:solidFill>
              <a:effectLst/>
              <a:latin typeface="Plus Jakarta Sans" pitchFamily="2" charset="77"/>
              <a:cs typeface="Plus Jakarta Sans" pitchFamily="2" charset="77"/>
            </a:endParaRPr>
          </a:p>
          <a:p>
            <a:pPr>
              <a:lnSpc>
                <a:spcPct val="150000"/>
              </a:lnSpc>
            </a:pPr>
            <a:endParaRPr lang="nl-NL" sz="1000" dirty="0">
              <a:solidFill>
                <a:srgbClr val="00406E"/>
              </a:solidFill>
              <a:effectLst/>
              <a:latin typeface="Plus Jakarta Sans" pitchFamily="2" charset="77"/>
              <a:cs typeface="Plus Jakarta Sans" pitchFamily="2" charset="77"/>
            </a:endParaRPr>
          </a:p>
          <a:p>
            <a:pPr marL="285750" indent="-285750">
              <a:lnSpc>
                <a:spcPct val="150000"/>
              </a:lnSpc>
              <a:buFont typeface="Arial" panose="020B0604020202020204" pitchFamily="34" charset="0"/>
              <a:buChar char="•"/>
            </a:pPr>
            <a:r>
              <a:rPr lang="nl-NL" dirty="0">
                <a:solidFill>
                  <a:srgbClr val="00406E"/>
                </a:solidFill>
                <a:effectLst/>
                <a:latin typeface="Plus Jakarta Sans" pitchFamily="2" charset="77"/>
                <a:cs typeface="Plus Jakarta Sans" pitchFamily="2" charset="77"/>
              </a:rPr>
              <a:t>Het bestuur en het intern toezicht </a:t>
            </a:r>
            <a:r>
              <a:rPr lang="nl-NL" u="sng" dirty="0">
                <a:solidFill>
                  <a:srgbClr val="00406E"/>
                </a:solidFill>
                <a:effectLst/>
                <a:latin typeface="Plus Jakarta Sans" pitchFamily="2" charset="77"/>
                <a:cs typeface="Plus Jakarta Sans" pitchFamily="2" charset="77"/>
              </a:rPr>
              <a:t>bespreken</a:t>
            </a:r>
            <a:r>
              <a:rPr lang="nl-NL" dirty="0">
                <a:solidFill>
                  <a:srgbClr val="00406E"/>
                </a:solidFill>
                <a:effectLst/>
                <a:latin typeface="Plus Jakarta Sans" pitchFamily="2" charset="77"/>
                <a:cs typeface="Plus Jakarta Sans" pitchFamily="2" charset="77"/>
              </a:rPr>
              <a:t> regelmatig de voortgang ten aanzien van het </a:t>
            </a:r>
            <a:r>
              <a:rPr lang="nl-NL" u="sng" dirty="0">
                <a:solidFill>
                  <a:srgbClr val="00406E"/>
                </a:solidFill>
                <a:effectLst/>
                <a:latin typeface="Plus Jakarta Sans" pitchFamily="2" charset="77"/>
                <a:cs typeface="Plus Jakarta Sans" pitchFamily="2" charset="77"/>
              </a:rPr>
              <a:t>realiseren van de onderwijsvisie</a:t>
            </a:r>
            <a:r>
              <a:rPr lang="nl-NL" dirty="0">
                <a:solidFill>
                  <a:srgbClr val="00406E"/>
                </a:solidFill>
                <a:effectLst/>
                <a:latin typeface="Plus Jakarta Sans" pitchFamily="2" charset="77"/>
                <a:cs typeface="Plus Jakarta Sans" pitchFamily="2" charset="77"/>
              </a:rPr>
              <a:t>.</a:t>
            </a:r>
          </a:p>
          <a:p>
            <a:pPr>
              <a:lnSpc>
                <a:spcPct val="150000"/>
              </a:lnSpc>
            </a:pPr>
            <a:endParaRPr lang="nl-NL" sz="500" dirty="0">
              <a:solidFill>
                <a:srgbClr val="00406E"/>
              </a:solidFill>
              <a:effectLst/>
              <a:latin typeface="Plus Jakarta Sans" pitchFamily="2" charset="77"/>
              <a:cs typeface="Plus Jakarta Sans" pitchFamily="2" charset="77"/>
            </a:endParaRPr>
          </a:p>
        </p:txBody>
      </p:sp>
      <p:sp>
        <p:nvSpPr>
          <p:cNvPr id="5" name="Tekstvak 4">
            <a:extLst>
              <a:ext uri="{FF2B5EF4-FFF2-40B4-BE49-F238E27FC236}">
                <a16:creationId xmlns:a16="http://schemas.microsoft.com/office/drawing/2014/main" id="{C52CD50C-F83D-747A-1007-63D4D08A0A1F}"/>
              </a:ext>
            </a:extLst>
          </p:cNvPr>
          <p:cNvSpPr txBox="1"/>
          <p:nvPr/>
        </p:nvSpPr>
        <p:spPr>
          <a:xfrm>
            <a:off x="7175500" y="299135"/>
            <a:ext cx="6096000" cy="923330"/>
          </a:xfrm>
          <a:prstGeom prst="rect">
            <a:avLst/>
          </a:prstGeom>
          <a:noFill/>
        </p:spPr>
        <p:txBody>
          <a:bodyPr wrap="square">
            <a:spAutoFit/>
          </a:bodyPr>
          <a:lstStyle/>
          <a:p>
            <a:pPr algn="ctr"/>
            <a:r>
              <a:rPr lang="nl-NL" i="1" dirty="0">
                <a:solidFill>
                  <a:srgbClr val="BADB70"/>
                </a:solidFill>
                <a:latin typeface="Plus Jakarta Sans ExtraBold" pitchFamily="2" charset="77"/>
                <a:cs typeface="Plus Jakarta Sans ExtraBold" pitchFamily="2" charset="77"/>
              </a:rPr>
              <a:t>waarom toezichthouders </a:t>
            </a:r>
          </a:p>
          <a:p>
            <a:pPr algn="ctr"/>
            <a:r>
              <a:rPr lang="nl-NL" i="1" dirty="0">
                <a:solidFill>
                  <a:srgbClr val="BADB70"/>
                </a:solidFill>
                <a:latin typeface="Plus Jakarta Sans ExtraBold" pitchFamily="2" charset="77"/>
                <a:cs typeface="Plus Jakarta Sans ExtraBold" pitchFamily="2" charset="77"/>
              </a:rPr>
              <a:t>toezien op de kwaliteit</a:t>
            </a:r>
          </a:p>
          <a:p>
            <a:pPr algn="ctr"/>
            <a:r>
              <a:rPr lang="nl-NL" i="1" dirty="0">
                <a:solidFill>
                  <a:srgbClr val="BADB70"/>
                </a:solidFill>
                <a:latin typeface="Plus Jakarta Sans ExtraBold" pitchFamily="2" charset="77"/>
                <a:cs typeface="Plus Jakarta Sans ExtraBold" pitchFamily="2" charset="77"/>
              </a:rPr>
              <a:t> van het onderwijs?</a:t>
            </a:r>
            <a:endParaRPr lang="nl-NL" sz="1800" dirty="0">
              <a:solidFill>
                <a:srgbClr val="BADB70"/>
              </a:solidFill>
            </a:endParaRPr>
          </a:p>
        </p:txBody>
      </p:sp>
    </p:spTree>
    <p:extLst>
      <p:ext uri="{BB962C8B-B14F-4D97-AF65-F5344CB8AC3E}">
        <p14:creationId xmlns:p14="http://schemas.microsoft.com/office/powerpoint/2010/main" val="1333394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14</a:t>
            </a:fld>
            <a:endParaRPr lang="nl-NL" dirty="0">
              <a:solidFill>
                <a:srgbClr val="82B24A"/>
              </a:solidFill>
            </a:endParaRPr>
          </a:p>
        </p:txBody>
      </p:sp>
      <p:sp>
        <p:nvSpPr>
          <p:cNvPr id="2" name="Tekstvak 1">
            <a:extLst>
              <a:ext uri="{FF2B5EF4-FFF2-40B4-BE49-F238E27FC236}">
                <a16:creationId xmlns:a16="http://schemas.microsoft.com/office/drawing/2014/main" id="{E927C5B4-BBA3-0F51-3BC5-472E18CFBCF8}"/>
              </a:ext>
            </a:extLst>
          </p:cNvPr>
          <p:cNvSpPr txBox="1"/>
          <p:nvPr/>
        </p:nvSpPr>
        <p:spPr>
          <a:xfrm>
            <a:off x="1181793" y="1728183"/>
            <a:ext cx="8092835" cy="361766"/>
          </a:xfrm>
          <a:prstGeom prst="rect">
            <a:avLst/>
          </a:prstGeom>
          <a:noFill/>
        </p:spPr>
        <p:txBody>
          <a:bodyPr wrap="square" lIns="0" tIns="0" rIns="0" bIns="0" anchor="t">
            <a:spAutoFit/>
          </a:bodyPr>
          <a:lstStyle/>
          <a:p>
            <a:pPr>
              <a:lnSpc>
                <a:spcPts val="2600"/>
              </a:lnSpc>
            </a:pPr>
            <a:r>
              <a:rPr lang="nl-NL" sz="3200" b="1" dirty="0">
                <a:solidFill>
                  <a:srgbClr val="82B24A"/>
                </a:solidFill>
                <a:effectLst/>
                <a:latin typeface="Plus Jakarta Sans ExtraBold"/>
                <a:cs typeface="Plus Jakarta Sans ExtraBold" pitchFamily="2" charset="77"/>
              </a:rPr>
              <a:t>Zes hoofdvragen voor toezicht</a:t>
            </a:r>
          </a:p>
        </p:txBody>
      </p:sp>
      <p:sp>
        <p:nvSpPr>
          <p:cNvPr id="3" name="Tekstvak 2">
            <a:extLst>
              <a:ext uri="{FF2B5EF4-FFF2-40B4-BE49-F238E27FC236}">
                <a16:creationId xmlns:a16="http://schemas.microsoft.com/office/drawing/2014/main" id="{DF6D0254-B3CA-B5E3-3715-B197C4307138}"/>
              </a:ext>
            </a:extLst>
          </p:cNvPr>
          <p:cNvSpPr txBox="1"/>
          <p:nvPr/>
        </p:nvSpPr>
        <p:spPr>
          <a:xfrm>
            <a:off x="1207194" y="2286600"/>
            <a:ext cx="10135720" cy="3200876"/>
          </a:xfrm>
          <a:prstGeom prst="rect">
            <a:avLst/>
          </a:prstGeom>
          <a:noFill/>
        </p:spPr>
        <p:txBody>
          <a:bodyPr wrap="square" lIns="0" tIns="0" rIns="0" bIns="0">
            <a:spAutoFit/>
          </a:bodyPr>
          <a:lstStyle/>
          <a:p>
            <a:pPr marL="342900" lvl="0" indent="-342900" algn="just">
              <a:buFont typeface="+mj-lt"/>
              <a:buAutoNum type="arabicPeriod"/>
            </a:pPr>
            <a:r>
              <a:rPr lang="nl-NL" sz="1600" b="1" dirty="0">
                <a:solidFill>
                  <a:srgbClr val="00406E"/>
                </a:solidFill>
                <a:latin typeface="Plus Jakarta Sans" pitchFamily="2" charset="77"/>
                <a:cs typeface="Plus Jakarta Sans" pitchFamily="2" charset="77"/>
              </a:rPr>
              <a:t>Krijgt de </a:t>
            </a:r>
            <a:r>
              <a:rPr lang="nl-NL" sz="1600" b="1" u="sng" dirty="0">
                <a:solidFill>
                  <a:srgbClr val="00406E"/>
                </a:solidFill>
                <a:latin typeface="Plus Jakarta Sans" pitchFamily="2" charset="77"/>
                <a:cs typeface="Plus Jakarta Sans" pitchFamily="2" charset="77"/>
              </a:rPr>
              <a:t>identiteit</a:t>
            </a:r>
            <a:r>
              <a:rPr lang="nl-NL" sz="1600" b="1" dirty="0">
                <a:solidFill>
                  <a:srgbClr val="00406E"/>
                </a:solidFill>
                <a:latin typeface="Plus Jakarta Sans" pitchFamily="2" charset="77"/>
                <a:cs typeface="Plus Jakarta Sans" pitchFamily="2" charset="77"/>
              </a:rPr>
              <a:t> inhoud en wordt deze bewaakt en bevorderd ? </a:t>
            </a:r>
            <a:endParaRPr lang="nl-NL" sz="1400" b="1" i="1" dirty="0">
              <a:solidFill>
                <a:srgbClr val="F0781E"/>
              </a:solidFill>
              <a:latin typeface="Plus Jakarta Sans" pitchFamily="2" charset="77"/>
              <a:cs typeface="Plus Jakarta Sans" pitchFamily="2" charset="77"/>
            </a:endParaRPr>
          </a:p>
          <a:p>
            <a:pPr marL="342900" lvl="0" indent="-342900" algn="just">
              <a:buFont typeface="+mj-lt"/>
              <a:buAutoNum type="arabicPeriod"/>
            </a:pPr>
            <a:endParaRPr lang="nl-NL" sz="1600" b="1" dirty="0">
              <a:solidFill>
                <a:srgbClr val="00406E"/>
              </a:solidFill>
              <a:latin typeface="Plus Jakarta Sans" pitchFamily="2" charset="77"/>
              <a:cs typeface="Plus Jakarta Sans" pitchFamily="2" charset="77"/>
            </a:endParaRPr>
          </a:p>
          <a:p>
            <a:pPr marL="342900" lvl="0" indent="-342900" algn="just">
              <a:buFont typeface="+mj-lt"/>
              <a:buAutoNum type="arabicPeriod"/>
            </a:pPr>
            <a:r>
              <a:rPr lang="nl-NL" sz="1600" b="1" dirty="0">
                <a:solidFill>
                  <a:srgbClr val="00406E"/>
                </a:solidFill>
                <a:latin typeface="Plus Jakarta Sans" pitchFamily="2" charset="77"/>
                <a:cs typeface="Plus Jakarta Sans" pitchFamily="2" charset="77"/>
              </a:rPr>
              <a:t>Zijn het </a:t>
            </a:r>
            <a:r>
              <a:rPr lang="nl-NL" sz="1600" b="1" u="sng" dirty="0">
                <a:solidFill>
                  <a:srgbClr val="00406E"/>
                </a:solidFill>
                <a:latin typeface="Plus Jakarta Sans" pitchFamily="2" charset="77"/>
                <a:cs typeface="Plus Jakarta Sans" pitchFamily="2" charset="77"/>
              </a:rPr>
              <a:t>onderwijs(leer)proces </a:t>
            </a:r>
            <a:r>
              <a:rPr lang="nl-NL" sz="1600" b="1" dirty="0">
                <a:solidFill>
                  <a:srgbClr val="00406E"/>
                </a:solidFill>
                <a:latin typeface="Plus Jakarta Sans" pitchFamily="2" charset="77"/>
                <a:cs typeface="Plus Jakarta Sans" pitchFamily="2" charset="77"/>
              </a:rPr>
              <a:t>en de </a:t>
            </a:r>
            <a:r>
              <a:rPr lang="nl-NL" sz="1600" b="1" u="sng" dirty="0">
                <a:solidFill>
                  <a:srgbClr val="00406E"/>
                </a:solidFill>
                <a:latin typeface="Plus Jakarta Sans" pitchFamily="2" charset="77"/>
                <a:cs typeface="Plus Jakarta Sans" pitchFamily="2" charset="77"/>
              </a:rPr>
              <a:t>resultaten</a:t>
            </a:r>
            <a:r>
              <a:rPr lang="nl-NL" sz="1600" b="1" dirty="0">
                <a:solidFill>
                  <a:srgbClr val="00406E"/>
                </a:solidFill>
                <a:latin typeface="Plus Jakarta Sans" pitchFamily="2" charset="77"/>
                <a:cs typeface="Plus Jakarta Sans" pitchFamily="2" charset="77"/>
              </a:rPr>
              <a:t> die daarmee behaald worden op orde?</a:t>
            </a:r>
            <a:endParaRPr lang="nl-NL" sz="1400" b="1" i="1" dirty="0">
              <a:solidFill>
                <a:srgbClr val="F0781E"/>
              </a:solidFill>
              <a:latin typeface="Plus Jakarta Sans" pitchFamily="2" charset="77"/>
              <a:cs typeface="Plus Jakarta Sans" pitchFamily="2" charset="77"/>
            </a:endParaRPr>
          </a:p>
          <a:p>
            <a:pPr marL="342900" lvl="0" indent="-342900" algn="just">
              <a:buFont typeface="+mj-lt"/>
              <a:buAutoNum type="arabicPeriod"/>
            </a:pPr>
            <a:endParaRPr lang="nl-NL" sz="1600" dirty="0">
              <a:solidFill>
                <a:srgbClr val="00406E"/>
              </a:solidFill>
              <a:latin typeface="Plus Jakarta Sans" pitchFamily="2" charset="77"/>
              <a:cs typeface="Plus Jakarta Sans" pitchFamily="2" charset="77"/>
            </a:endParaRPr>
          </a:p>
          <a:p>
            <a:pPr marL="342900" indent="-342900" algn="just">
              <a:buFont typeface="+mj-lt"/>
              <a:buAutoNum type="arabicPeriod"/>
            </a:pPr>
            <a:r>
              <a:rPr lang="nl-NL" sz="1600" dirty="0">
                <a:solidFill>
                  <a:srgbClr val="00406E"/>
                </a:solidFill>
                <a:latin typeface="Plus Jakarta Sans" pitchFamily="2" charset="77"/>
                <a:cs typeface="Plus Jakarta Sans" pitchFamily="2" charset="77"/>
              </a:rPr>
              <a:t>Is er sprake van  goed werkgeverschap?</a:t>
            </a:r>
            <a:endParaRPr lang="nl-NL" sz="1400" i="1" dirty="0">
              <a:solidFill>
                <a:srgbClr val="F0781E"/>
              </a:solidFill>
              <a:latin typeface="Plus Jakarta Sans" pitchFamily="2" charset="77"/>
              <a:cs typeface="Plus Jakarta Sans" pitchFamily="2" charset="77"/>
            </a:endParaRPr>
          </a:p>
          <a:p>
            <a:pPr marL="342900" lvl="0" indent="-342900" algn="just">
              <a:buFont typeface="+mj-lt"/>
              <a:buAutoNum type="arabicPeriod"/>
            </a:pPr>
            <a:endParaRPr lang="nl-NL" sz="1600" dirty="0">
              <a:solidFill>
                <a:srgbClr val="00406E"/>
              </a:solidFill>
              <a:latin typeface="Plus Jakarta Sans" pitchFamily="2" charset="77"/>
              <a:cs typeface="Plus Jakarta Sans" pitchFamily="2" charset="77"/>
            </a:endParaRPr>
          </a:p>
          <a:p>
            <a:pPr marL="342900" indent="-342900" algn="just">
              <a:buFont typeface="+mj-lt"/>
              <a:buAutoNum type="arabicPeriod"/>
            </a:pPr>
            <a:r>
              <a:rPr lang="nl-NL" sz="1600" dirty="0">
                <a:solidFill>
                  <a:srgbClr val="00406E"/>
                </a:solidFill>
                <a:latin typeface="Plus Jakarta Sans" pitchFamily="2" charset="77"/>
                <a:cs typeface="Plus Jakarta Sans" pitchFamily="2" charset="77"/>
              </a:rPr>
              <a:t>Is er sprake van een langetermijnvisie en langetermijnplanning; en lukt het dat te vertalen in concreet beleid en de doelstellingen  te realiseren?</a:t>
            </a:r>
            <a:endParaRPr lang="nl-NL" sz="1400" i="1" dirty="0">
              <a:solidFill>
                <a:srgbClr val="F0781E"/>
              </a:solidFill>
              <a:latin typeface="Plus Jakarta Sans" pitchFamily="2" charset="77"/>
              <a:cs typeface="Plus Jakarta Sans" pitchFamily="2" charset="77"/>
            </a:endParaRPr>
          </a:p>
          <a:p>
            <a:pPr marL="342900" lvl="0" indent="-342900" algn="just">
              <a:buFont typeface="+mj-lt"/>
              <a:buAutoNum type="arabicPeriod"/>
            </a:pPr>
            <a:endParaRPr lang="nl-NL" sz="1600" dirty="0">
              <a:solidFill>
                <a:srgbClr val="00406E"/>
              </a:solidFill>
              <a:latin typeface="Plus Jakarta Sans" pitchFamily="2" charset="77"/>
              <a:cs typeface="Plus Jakarta Sans" pitchFamily="2" charset="77"/>
            </a:endParaRPr>
          </a:p>
          <a:p>
            <a:pPr marL="342900" indent="-342900" algn="just">
              <a:buFont typeface="+mj-lt"/>
              <a:buAutoNum type="arabicPeriod"/>
            </a:pPr>
            <a:r>
              <a:rPr lang="nl-NL" sz="1600" dirty="0">
                <a:solidFill>
                  <a:srgbClr val="00406E"/>
                </a:solidFill>
                <a:latin typeface="Plus Jakarta Sans" pitchFamily="2" charset="77"/>
                <a:cs typeface="Plus Jakarta Sans" pitchFamily="2" charset="77"/>
              </a:rPr>
              <a:t>Lukt het  een gezonde en kwalitatief goede organisatie neer te zetten en in stand houden?</a:t>
            </a:r>
            <a:endParaRPr lang="nl-NL" sz="1400" i="1" dirty="0">
              <a:solidFill>
                <a:srgbClr val="F0781E"/>
              </a:solidFill>
              <a:latin typeface="Plus Jakarta Sans" pitchFamily="2" charset="77"/>
              <a:cs typeface="Plus Jakarta Sans" pitchFamily="2" charset="77"/>
            </a:endParaRPr>
          </a:p>
          <a:p>
            <a:pPr marL="342900" lvl="0" indent="-342900" algn="just">
              <a:buFont typeface="+mj-lt"/>
              <a:buAutoNum type="arabicPeriod"/>
            </a:pPr>
            <a:endParaRPr lang="nl-NL" sz="1600" dirty="0">
              <a:solidFill>
                <a:srgbClr val="00406E"/>
              </a:solidFill>
              <a:latin typeface="Plus Jakarta Sans" pitchFamily="2" charset="77"/>
              <a:cs typeface="Plus Jakarta Sans" pitchFamily="2" charset="77"/>
            </a:endParaRPr>
          </a:p>
          <a:p>
            <a:pPr marL="342900" indent="-342900" algn="just">
              <a:buFont typeface="+mj-lt"/>
              <a:buAutoNum type="arabicPeriod"/>
            </a:pPr>
            <a:r>
              <a:rPr lang="nl-NL" sz="1600" dirty="0">
                <a:solidFill>
                  <a:srgbClr val="00406E"/>
                </a:solidFill>
                <a:latin typeface="Plus Jakarta Sans" pitchFamily="2" charset="77"/>
                <a:cs typeface="Plus Jakarta Sans" pitchFamily="2" charset="77"/>
              </a:rPr>
              <a:t>Werken de principes uit de Code goed bestuur door in het handelen van het uitvoerend bestuur en schoolleiding?</a:t>
            </a:r>
            <a:endParaRPr lang="nl-NL" sz="1400" i="1" dirty="0">
              <a:solidFill>
                <a:srgbClr val="F0781E"/>
              </a:solidFill>
              <a:latin typeface="Plus Jakarta Sans" pitchFamily="2" charset="77"/>
              <a:cs typeface="Plus Jakarta Sans" pitchFamily="2" charset="77"/>
            </a:endParaRPr>
          </a:p>
        </p:txBody>
      </p:sp>
      <p:sp>
        <p:nvSpPr>
          <p:cNvPr id="5" name="Tekstvak 4">
            <a:extLst>
              <a:ext uri="{FF2B5EF4-FFF2-40B4-BE49-F238E27FC236}">
                <a16:creationId xmlns:a16="http://schemas.microsoft.com/office/drawing/2014/main" id="{B681DAF3-26B3-6506-D1C8-ED20461BBC52}"/>
              </a:ext>
            </a:extLst>
          </p:cNvPr>
          <p:cNvSpPr txBox="1"/>
          <p:nvPr/>
        </p:nvSpPr>
        <p:spPr>
          <a:xfrm>
            <a:off x="7175500" y="299135"/>
            <a:ext cx="6096000" cy="923330"/>
          </a:xfrm>
          <a:prstGeom prst="rect">
            <a:avLst/>
          </a:prstGeom>
          <a:noFill/>
        </p:spPr>
        <p:txBody>
          <a:bodyPr wrap="square">
            <a:spAutoFit/>
          </a:bodyPr>
          <a:lstStyle/>
          <a:p>
            <a:pPr algn="ctr"/>
            <a:r>
              <a:rPr lang="nl-NL" i="1" dirty="0">
                <a:solidFill>
                  <a:srgbClr val="BADB70"/>
                </a:solidFill>
                <a:latin typeface="Plus Jakarta Sans ExtraBold" pitchFamily="2" charset="77"/>
                <a:cs typeface="Plus Jakarta Sans ExtraBold" pitchFamily="2" charset="77"/>
              </a:rPr>
              <a:t>waarom toezichthouders </a:t>
            </a:r>
          </a:p>
          <a:p>
            <a:pPr algn="ctr"/>
            <a:r>
              <a:rPr lang="nl-NL" i="1" dirty="0">
                <a:solidFill>
                  <a:srgbClr val="BADB70"/>
                </a:solidFill>
                <a:latin typeface="Plus Jakarta Sans ExtraBold" pitchFamily="2" charset="77"/>
                <a:cs typeface="Plus Jakarta Sans ExtraBold" pitchFamily="2" charset="77"/>
              </a:rPr>
              <a:t>toezien op de kwaliteit</a:t>
            </a:r>
          </a:p>
          <a:p>
            <a:pPr algn="ctr"/>
            <a:r>
              <a:rPr lang="nl-NL" i="1" dirty="0">
                <a:solidFill>
                  <a:srgbClr val="BADB70"/>
                </a:solidFill>
                <a:latin typeface="Plus Jakarta Sans ExtraBold" pitchFamily="2" charset="77"/>
                <a:cs typeface="Plus Jakarta Sans ExtraBold" pitchFamily="2" charset="77"/>
              </a:rPr>
              <a:t> van het onderwijs?</a:t>
            </a:r>
            <a:endParaRPr lang="nl-NL" sz="1800" dirty="0">
              <a:solidFill>
                <a:srgbClr val="BADB70"/>
              </a:solidFill>
            </a:endParaRPr>
          </a:p>
        </p:txBody>
      </p:sp>
    </p:spTree>
    <p:extLst>
      <p:ext uri="{BB962C8B-B14F-4D97-AF65-F5344CB8AC3E}">
        <p14:creationId xmlns:p14="http://schemas.microsoft.com/office/powerpoint/2010/main" val="255132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15</a:t>
            </a:fld>
            <a:endParaRPr lang="nl-NL" dirty="0">
              <a:solidFill>
                <a:srgbClr val="82B24A"/>
              </a:solidFill>
            </a:endParaRPr>
          </a:p>
        </p:txBody>
      </p:sp>
      <p:sp>
        <p:nvSpPr>
          <p:cNvPr id="6" name="Rechthoek 5">
            <a:extLst>
              <a:ext uri="{FF2B5EF4-FFF2-40B4-BE49-F238E27FC236}">
                <a16:creationId xmlns:a16="http://schemas.microsoft.com/office/drawing/2014/main" id="{94E6D6CA-EDD1-13A0-7E85-2E995DAAF465}"/>
              </a:ext>
            </a:extLst>
          </p:cNvPr>
          <p:cNvSpPr/>
          <p:nvPr/>
        </p:nvSpPr>
        <p:spPr>
          <a:xfrm>
            <a:off x="775046" y="520700"/>
            <a:ext cx="10641907" cy="5747657"/>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accent6">
                    <a:lumMod val="75000"/>
                  </a:schemeClr>
                </a:solidFill>
              </a:rPr>
              <a:t>KERNOPDRACHT</a:t>
            </a:r>
          </a:p>
          <a:p>
            <a:pPr algn="ctr"/>
            <a:endParaRPr lang="nl-NL" sz="1400" dirty="0">
              <a:solidFill>
                <a:schemeClr val="accent6">
                  <a:lumMod val="75000"/>
                </a:schemeClr>
              </a:solidFill>
            </a:endParaRPr>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solidFill>
                <a:schemeClr val="accent6">
                  <a:lumMod val="75000"/>
                </a:schemeClr>
              </a:solidFill>
            </a:endParaRPr>
          </a:p>
        </p:txBody>
      </p:sp>
      <p:pic>
        <p:nvPicPr>
          <p:cNvPr id="19" name="Afbeelding 18">
            <a:extLst>
              <a:ext uri="{FF2B5EF4-FFF2-40B4-BE49-F238E27FC236}">
                <a16:creationId xmlns:a16="http://schemas.microsoft.com/office/drawing/2014/main" id="{CB5997CD-F6BE-A51D-78AE-1A9033DF293E}"/>
              </a:ext>
            </a:extLst>
          </p:cNvPr>
          <p:cNvPicPr>
            <a:picLocks noChangeAspect="1"/>
          </p:cNvPicPr>
          <p:nvPr/>
        </p:nvPicPr>
        <p:blipFill>
          <a:blip r:embed="rId3"/>
          <a:stretch>
            <a:fillRect/>
          </a:stretch>
        </p:blipFill>
        <p:spPr>
          <a:xfrm>
            <a:off x="1346026" y="1149828"/>
            <a:ext cx="9499946" cy="4710742"/>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t 7">
                <a:extLst>
                  <a:ext uri="{FF2B5EF4-FFF2-40B4-BE49-F238E27FC236}">
                    <a16:creationId xmlns:a16="http://schemas.microsoft.com/office/drawing/2014/main" id="{B2D0D612-C462-40B0-BAF4-00C852988E81}"/>
                  </a:ext>
                </a:extLst>
              </p14:cNvPr>
              <p14:cNvContentPartPr/>
              <p14:nvPr/>
            </p14:nvContentPartPr>
            <p14:xfrm>
              <a:off x="7467220" y="1802140"/>
              <a:ext cx="2640960" cy="78120"/>
            </p14:xfrm>
          </p:contentPart>
        </mc:Choice>
        <mc:Fallback xmlns="">
          <p:pic>
            <p:nvPicPr>
              <p:cNvPr id="8" name="Inkt 7">
                <a:extLst>
                  <a:ext uri="{FF2B5EF4-FFF2-40B4-BE49-F238E27FC236}">
                    <a16:creationId xmlns:a16="http://schemas.microsoft.com/office/drawing/2014/main" id="{B2D0D612-C462-40B0-BAF4-00C852988E81}"/>
                  </a:ext>
                </a:extLst>
              </p:cNvPr>
              <p:cNvPicPr/>
              <p:nvPr/>
            </p:nvPicPr>
            <p:blipFill>
              <a:blip r:embed="rId5"/>
              <a:stretch>
                <a:fillRect/>
              </a:stretch>
            </p:blipFill>
            <p:spPr>
              <a:xfrm>
                <a:off x="7413220" y="1694140"/>
                <a:ext cx="274860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t 8">
                <a:extLst>
                  <a:ext uri="{FF2B5EF4-FFF2-40B4-BE49-F238E27FC236}">
                    <a16:creationId xmlns:a16="http://schemas.microsoft.com/office/drawing/2014/main" id="{381C131E-E730-B594-D351-15E7AB09B4CA}"/>
                  </a:ext>
                </a:extLst>
              </p14:cNvPr>
              <p14:cNvContentPartPr/>
              <p14:nvPr/>
            </p14:nvContentPartPr>
            <p14:xfrm>
              <a:off x="7467220" y="2068900"/>
              <a:ext cx="724680" cy="51840"/>
            </p14:xfrm>
          </p:contentPart>
        </mc:Choice>
        <mc:Fallback xmlns="">
          <p:pic>
            <p:nvPicPr>
              <p:cNvPr id="9" name="Inkt 8">
                <a:extLst>
                  <a:ext uri="{FF2B5EF4-FFF2-40B4-BE49-F238E27FC236}">
                    <a16:creationId xmlns:a16="http://schemas.microsoft.com/office/drawing/2014/main" id="{381C131E-E730-B594-D351-15E7AB09B4CA}"/>
                  </a:ext>
                </a:extLst>
              </p:cNvPr>
              <p:cNvPicPr/>
              <p:nvPr/>
            </p:nvPicPr>
            <p:blipFill>
              <a:blip r:embed="rId7"/>
              <a:stretch>
                <a:fillRect/>
              </a:stretch>
            </p:blipFill>
            <p:spPr>
              <a:xfrm>
                <a:off x="7413220" y="1960900"/>
                <a:ext cx="832320" cy="267480"/>
              </a:xfrm>
              <a:prstGeom prst="rect">
                <a:avLst/>
              </a:prstGeom>
            </p:spPr>
          </p:pic>
        </mc:Fallback>
      </mc:AlternateContent>
      <p:grpSp>
        <p:nvGrpSpPr>
          <p:cNvPr id="14" name="Groep 13">
            <a:extLst>
              <a:ext uri="{FF2B5EF4-FFF2-40B4-BE49-F238E27FC236}">
                <a16:creationId xmlns:a16="http://schemas.microsoft.com/office/drawing/2014/main" id="{2A9FB5F3-A415-5C2F-AD79-589678EBE901}"/>
              </a:ext>
            </a:extLst>
          </p:cNvPr>
          <p:cNvGrpSpPr/>
          <p:nvPr/>
        </p:nvGrpSpPr>
        <p:grpSpPr>
          <a:xfrm>
            <a:off x="4835260" y="2107420"/>
            <a:ext cx="2200320" cy="666720"/>
            <a:chOff x="4835260" y="2107420"/>
            <a:chExt cx="2200320" cy="666720"/>
          </a:xfrm>
        </p:grpSpPr>
        <mc:AlternateContent xmlns:mc="http://schemas.openxmlformats.org/markup-compatibility/2006" xmlns:p14="http://schemas.microsoft.com/office/powerpoint/2010/main">
          <mc:Choice Requires="p14">
            <p:contentPart p14:bwMode="auto" r:id="rId8">
              <p14:nvContentPartPr>
                <p14:cNvPr id="12" name="Inkt 11">
                  <a:extLst>
                    <a:ext uri="{FF2B5EF4-FFF2-40B4-BE49-F238E27FC236}">
                      <a16:creationId xmlns:a16="http://schemas.microsoft.com/office/drawing/2014/main" id="{802B8770-55F9-9BA9-719F-4EDDEAFDFFA4}"/>
                    </a:ext>
                  </a:extLst>
                </p14:cNvPr>
                <p14:cNvContentPartPr/>
                <p14:nvPr/>
              </p14:nvContentPartPr>
              <p14:xfrm>
                <a:off x="4835260" y="2107420"/>
                <a:ext cx="2200320" cy="666720"/>
              </p14:xfrm>
            </p:contentPart>
          </mc:Choice>
          <mc:Fallback xmlns="">
            <p:pic>
              <p:nvPicPr>
                <p:cNvPr id="12" name="Inkt 11">
                  <a:extLst>
                    <a:ext uri="{FF2B5EF4-FFF2-40B4-BE49-F238E27FC236}">
                      <a16:creationId xmlns:a16="http://schemas.microsoft.com/office/drawing/2014/main" id="{802B8770-55F9-9BA9-719F-4EDDEAFDFFA4}"/>
                    </a:ext>
                  </a:extLst>
                </p:cNvPr>
                <p:cNvPicPr/>
                <p:nvPr/>
              </p:nvPicPr>
              <p:blipFill>
                <a:blip r:embed="rId9"/>
                <a:stretch>
                  <a:fillRect/>
                </a:stretch>
              </p:blipFill>
              <p:spPr>
                <a:xfrm>
                  <a:off x="4817260" y="2089780"/>
                  <a:ext cx="2235960" cy="702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t 12">
                  <a:extLst>
                    <a:ext uri="{FF2B5EF4-FFF2-40B4-BE49-F238E27FC236}">
                      <a16:creationId xmlns:a16="http://schemas.microsoft.com/office/drawing/2014/main" id="{55AEDB72-E6D5-2F8C-FB63-6FAED633F3BD}"/>
                    </a:ext>
                  </a:extLst>
                </p14:cNvPr>
                <p14:cNvContentPartPr/>
                <p14:nvPr/>
              </p14:nvContentPartPr>
              <p14:xfrm>
                <a:off x="5066740" y="2622940"/>
                <a:ext cx="170640" cy="145800"/>
              </p14:xfrm>
            </p:contentPart>
          </mc:Choice>
          <mc:Fallback xmlns="">
            <p:pic>
              <p:nvPicPr>
                <p:cNvPr id="13" name="Inkt 12">
                  <a:extLst>
                    <a:ext uri="{FF2B5EF4-FFF2-40B4-BE49-F238E27FC236}">
                      <a16:creationId xmlns:a16="http://schemas.microsoft.com/office/drawing/2014/main" id="{55AEDB72-E6D5-2F8C-FB63-6FAED633F3BD}"/>
                    </a:ext>
                  </a:extLst>
                </p:cNvPr>
                <p:cNvPicPr/>
                <p:nvPr/>
              </p:nvPicPr>
              <p:blipFill>
                <a:blip r:embed="rId11"/>
                <a:stretch>
                  <a:fillRect/>
                </a:stretch>
              </p:blipFill>
              <p:spPr>
                <a:xfrm>
                  <a:off x="5048740" y="2605300"/>
                  <a:ext cx="206280" cy="181440"/>
                </a:xfrm>
                <a:prstGeom prst="rect">
                  <a:avLst/>
                </a:prstGeom>
              </p:spPr>
            </p:pic>
          </mc:Fallback>
        </mc:AlternateContent>
      </p:grpSp>
    </p:spTree>
    <p:extLst>
      <p:ext uri="{BB962C8B-B14F-4D97-AF65-F5344CB8AC3E}">
        <p14:creationId xmlns:p14="http://schemas.microsoft.com/office/powerpoint/2010/main" val="1365756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16</a:t>
            </a:fld>
            <a:endParaRPr lang="nl-NL" dirty="0">
              <a:solidFill>
                <a:srgbClr val="82B24A"/>
              </a:solidFill>
            </a:endParaRPr>
          </a:p>
        </p:txBody>
      </p:sp>
      <p:sp>
        <p:nvSpPr>
          <p:cNvPr id="2" name="Tekstvak 1">
            <a:extLst>
              <a:ext uri="{FF2B5EF4-FFF2-40B4-BE49-F238E27FC236}">
                <a16:creationId xmlns:a16="http://schemas.microsoft.com/office/drawing/2014/main" id="{E927C5B4-BBA3-0F51-3BC5-472E18CFBCF8}"/>
              </a:ext>
            </a:extLst>
          </p:cNvPr>
          <p:cNvSpPr txBox="1"/>
          <p:nvPr/>
        </p:nvSpPr>
        <p:spPr>
          <a:xfrm>
            <a:off x="1181794" y="1900537"/>
            <a:ext cx="9689406" cy="361766"/>
          </a:xfrm>
          <a:prstGeom prst="rect">
            <a:avLst/>
          </a:prstGeom>
          <a:noFill/>
        </p:spPr>
        <p:txBody>
          <a:bodyPr wrap="square" lIns="0" tIns="0" rIns="0" bIns="0">
            <a:spAutoFit/>
          </a:bodyPr>
          <a:lstStyle/>
          <a:p>
            <a:pPr>
              <a:lnSpc>
                <a:spcPts val="2600"/>
              </a:lnSpc>
            </a:pPr>
            <a:r>
              <a:rPr lang="nl-NL" sz="3300" b="1" dirty="0">
                <a:solidFill>
                  <a:srgbClr val="82B24A"/>
                </a:solidFill>
                <a:latin typeface="Plus Jakarta Sans ExtraBold" pitchFamily="2" charset="77"/>
                <a:cs typeface="Plus Jakarta Sans ExtraBold" pitchFamily="2" charset="77"/>
              </a:rPr>
              <a:t>Verantwoord en goed (Bijbels) onderwijzen</a:t>
            </a:r>
          </a:p>
        </p:txBody>
      </p:sp>
      <p:sp>
        <p:nvSpPr>
          <p:cNvPr id="3" name="Tekstvak 2">
            <a:extLst>
              <a:ext uri="{FF2B5EF4-FFF2-40B4-BE49-F238E27FC236}">
                <a16:creationId xmlns:a16="http://schemas.microsoft.com/office/drawing/2014/main" id="{DF6D0254-B3CA-B5E3-3715-B197C4307138}"/>
              </a:ext>
            </a:extLst>
          </p:cNvPr>
          <p:cNvSpPr txBox="1"/>
          <p:nvPr/>
        </p:nvSpPr>
        <p:spPr>
          <a:xfrm>
            <a:off x="1207194" y="2636754"/>
            <a:ext cx="10332136" cy="2339102"/>
          </a:xfrm>
          <a:prstGeom prst="rect">
            <a:avLst/>
          </a:prstGeom>
          <a:noFill/>
        </p:spPr>
        <p:txBody>
          <a:bodyPr wrap="square" lIns="0" tIns="0" rIns="0" bIns="0">
            <a:spAutoFit/>
          </a:bodyPr>
          <a:lstStyle/>
          <a:p>
            <a:pPr marL="342900" lvl="0" indent="-342900" algn="just">
              <a:buFont typeface="+mj-lt"/>
              <a:buAutoNum type="alphaUcPeriod"/>
            </a:pPr>
            <a:r>
              <a:rPr lang="nl-NL" sz="2000" dirty="0">
                <a:solidFill>
                  <a:srgbClr val="00406E"/>
                </a:solidFill>
                <a:latin typeface="Plus Jakarta Sans" pitchFamily="2" charset="77"/>
                <a:cs typeface="Plus Jakarta Sans" pitchFamily="2" charset="77"/>
              </a:rPr>
              <a:t>Bijbelvertelling </a:t>
            </a:r>
            <a:r>
              <a:rPr lang="nl-NL" sz="2000" i="1" dirty="0">
                <a:solidFill>
                  <a:schemeClr val="accent2">
                    <a:lumMod val="75000"/>
                  </a:schemeClr>
                </a:solidFill>
                <a:latin typeface="Plus Jakarta Sans" pitchFamily="2" charset="77"/>
                <a:cs typeface="Plus Jakarta Sans" pitchFamily="2" charset="77"/>
              </a:rPr>
              <a:t>(identiteit)</a:t>
            </a:r>
          </a:p>
          <a:p>
            <a:pPr marL="342900" lvl="0" indent="-342900" algn="just">
              <a:buFont typeface="+mj-lt"/>
              <a:buAutoNum type="alphaUcPeriod"/>
            </a:pPr>
            <a:endParaRPr lang="nl-NL" sz="2000" dirty="0">
              <a:solidFill>
                <a:srgbClr val="00406E"/>
              </a:solidFill>
              <a:latin typeface="Plus Jakarta Sans" pitchFamily="2" charset="77"/>
              <a:cs typeface="Plus Jakarta Sans" pitchFamily="2" charset="77"/>
            </a:endParaRPr>
          </a:p>
          <a:p>
            <a:pPr marL="342900" indent="-342900" algn="just">
              <a:buFont typeface="+mj-lt"/>
              <a:buAutoNum type="alphaUcPeriod"/>
            </a:pPr>
            <a:r>
              <a:rPr lang="nl-NL" sz="2000" dirty="0">
                <a:solidFill>
                  <a:srgbClr val="00406E"/>
                </a:solidFill>
                <a:latin typeface="Plus Jakarta Sans" pitchFamily="2" charset="77"/>
                <a:cs typeface="Plus Jakarta Sans" pitchFamily="2" charset="77"/>
              </a:rPr>
              <a:t>Overig onderwijs (rekenen, taal, burgerschap, geschiedenis enz.) </a:t>
            </a:r>
            <a:r>
              <a:rPr lang="nl-NL" sz="2000" i="1" dirty="0">
                <a:solidFill>
                  <a:schemeClr val="accent2">
                    <a:lumMod val="75000"/>
                  </a:schemeClr>
                </a:solidFill>
                <a:latin typeface="Plus Jakarta Sans" pitchFamily="2" charset="77"/>
                <a:cs typeface="Plus Jakarta Sans" pitchFamily="2" charset="77"/>
              </a:rPr>
              <a:t>(onderwijsleerproces)</a:t>
            </a:r>
            <a:endParaRPr lang="nl-NL" sz="2000" dirty="0">
              <a:solidFill>
                <a:srgbClr val="00406E"/>
              </a:solidFill>
              <a:latin typeface="Plus Jakarta Sans" pitchFamily="2" charset="77"/>
              <a:cs typeface="Plus Jakarta Sans" pitchFamily="2" charset="77"/>
            </a:endParaRPr>
          </a:p>
          <a:p>
            <a:pPr marL="800100" lvl="1" indent="-342900" algn="just">
              <a:buFont typeface="Arial" panose="020B0604020202020204" pitchFamily="34" charset="0"/>
              <a:buChar char="•"/>
            </a:pPr>
            <a:endParaRPr lang="nl-NL" sz="2000" dirty="0">
              <a:solidFill>
                <a:srgbClr val="00406E"/>
              </a:solidFill>
              <a:latin typeface="Plus Jakarta Sans" pitchFamily="2" charset="77"/>
              <a:cs typeface="Plus Jakarta Sans" pitchFamily="2" charset="77"/>
            </a:endParaRPr>
          </a:p>
          <a:p>
            <a:pPr marL="342900" lvl="0" indent="-342900" algn="just">
              <a:buFont typeface="+mj-lt"/>
              <a:buAutoNum type="alphaUcPeriod"/>
            </a:pPr>
            <a:r>
              <a:rPr lang="nl-NL" sz="2000" dirty="0">
                <a:solidFill>
                  <a:srgbClr val="00406E"/>
                </a:solidFill>
                <a:latin typeface="Plus Jakarta Sans" pitchFamily="2" charset="77"/>
                <a:cs typeface="Plus Jakarta Sans" pitchFamily="2" charset="77"/>
              </a:rPr>
              <a:t>Kennis – vaardigheden – houding </a:t>
            </a:r>
            <a:r>
              <a:rPr lang="nl-NL" sz="2000" i="1" dirty="0">
                <a:solidFill>
                  <a:schemeClr val="accent2">
                    <a:lumMod val="75000"/>
                  </a:schemeClr>
                </a:solidFill>
                <a:latin typeface="Plus Jakarta Sans" pitchFamily="2" charset="77"/>
                <a:cs typeface="Plus Jakarta Sans" pitchFamily="2" charset="77"/>
              </a:rPr>
              <a:t>(resultaten)</a:t>
            </a:r>
          </a:p>
          <a:p>
            <a:pPr marL="342900" lvl="0" indent="-342900" algn="just">
              <a:buFont typeface="+mj-lt"/>
              <a:buAutoNum type="alphaUcPeriod"/>
            </a:pPr>
            <a:endParaRPr lang="nl-NL" sz="1600" dirty="0">
              <a:solidFill>
                <a:srgbClr val="00406E"/>
              </a:solidFill>
              <a:latin typeface="Plus Jakarta Sans" pitchFamily="2" charset="77"/>
              <a:cs typeface="Plus Jakarta Sans" pitchFamily="2" charset="77"/>
            </a:endParaRPr>
          </a:p>
          <a:p>
            <a:pPr lvl="0" algn="just"/>
            <a:endParaRPr lang="nl-NL" sz="1600" dirty="0">
              <a:solidFill>
                <a:srgbClr val="00406E"/>
              </a:solidFill>
              <a:latin typeface="Plus Jakarta Sans" pitchFamily="2" charset="77"/>
              <a:cs typeface="Plus Jakarta Sans" pitchFamily="2" charset="77"/>
            </a:endParaRPr>
          </a:p>
        </p:txBody>
      </p:sp>
      <p:sp>
        <p:nvSpPr>
          <p:cNvPr id="4" name="Tekstvak 3">
            <a:extLst>
              <a:ext uri="{FF2B5EF4-FFF2-40B4-BE49-F238E27FC236}">
                <a16:creationId xmlns:a16="http://schemas.microsoft.com/office/drawing/2014/main" id="{EB732DEF-1D2F-B6CC-2494-48849E364057}"/>
              </a:ext>
            </a:extLst>
          </p:cNvPr>
          <p:cNvSpPr txBox="1"/>
          <p:nvPr/>
        </p:nvSpPr>
        <p:spPr>
          <a:xfrm>
            <a:off x="7645400" y="450356"/>
            <a:ext cx="5092700" cy="646331"/>
          </a:xfrm>
          <a:prstGeom prst="rect">
            <a:avLst/>
          </a:prstGeom>
          <a:noFill/>
        </p:spPr>
        <p:txBody>
          <a:bodyPr wrap="square">
            <a:spAutoFit/>
          </a:bodyPr>
          <a:lstStyle/>
          <a:p>
            <a:pPr algn="ctr"/>
            <a:r>
              <a:rPr lang="nl-NL" i="1" dirty="0">
                <a:solidFill>
                  <a:srgbClr val="BADB70"/>
                </a:solidFill>
                <a:latin typeface="Plus Jakarta Sans ExtraBold" pitchFamily="2" charset="77"/>
                <a:cs typeface="Plus Jakarta Sans ExtraBold" pitchFamily="2" charset="77"/>
              </a:rPr>
              <a:t>w</a:t>
            </a:r>
            <a:r>
              <a:rPr lang="nl-NL" sz="1800" i="1" dirty="0">
                <a:solidFill>
                  <a:srgbClr val="BADB70"/>
                </a:solidFill>
                <a:latin typeface="Plus Jakarta Sans ExtraBold" pitchFamily="2" charset="77"/>
                <a:cs typeface="Plus Jakarta Sans ExtraBold" pitchFamily="2" charset="77"/>
              </a:rPr>
              <a:t>aarop het toezichthouden </a:t>
            </a:r>
          </a:p>
          <a:p>
            <a:pPr algn="ctr"/>
            <a:r>
              <a:rPr lang="nl-NL" sz="1800" i="1" dirty="0">
                <a:solidFill>
                  <a:srgbClr val="BADB70"/>
                </a:solidFill>
                <a:latin typeface="Plus Jakarta Sans ExtraBold" pitchFamily="2" charset="77"/>
                <a:cs typeface="Plus Jakarta Sans ExtraBold" pitchFamily="2" charset="77"/>
              </a:rPr>
              <a:t>zich richt</a:t>
            </a:r>
            <a:endParaRPr lang="nl-NL" sz="1800" dirty="0">
              <a:solidFill>
                <a:srgbClr val="BADB70"/>
              </a:solidFill>
            </a:endParaRPr>
          </a:p>
        </p:txBody>
      </p:sp>
    </p:spTree>
    <p:extLst>
      <p:ext uri="{BB962C8B-B14F-4D97-AF65-F5344CB8AC3E}">
        <p14:creationId xmlns:p14="http://schemas.microsoft.com/office/powerpoint/2010/main" val="3183899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17</a:t>
            </a:fld>
            <a:endParaRPr lang="nl-NL" dirty="0">
              <a:solidFill>
                <a:srgbClr val="82B24A"/>
              </a:solidFill>
            </a:endParaRPr>
          </a:p>
        </p:txBody>
      </p:sp>
      <p:sp>
        <p:nvSpPr>
          <p:cNvPr id="2" name="Tekstvak 1">
            <a:extLst>
              <a:ext uri="{FF2B5EF4-FFF2-40B4-BE49-F238E27FC236}">
                <a16:creationId xmlns:a16="http://schemas.microsoft.com/office/drawing/2014/main" id="{7554B732-7B8F-3C23-1910-ACA76AF7C7D0}"/>
              </a:ext>
            </a:extLst>
          </p:cNvPr>
          <p:cNvSpPr txBox="1"/>
          <p:nvPr/>
        </p:nvSpPr>
        <p:spPr>
          <a:xfrm>
            <a:off x="1105594" y="1739517"/>
            <a:ext cx="7211092" cy="361766"/>
          </a:xfrm>
          <a:prstGeom prst="rect">
            <a:avLst/>
          </a:prstGeom>
          <a:noFill/>
        </p:spPr>
        <p:txBody>
          <a:bodyPr wrap="square" lIns="0" tIns="0" rIns="0" bIns="0">
            <a:spAutoFit/>
          </a:bodyPr>
          <a:lstStyle/>
          <a:p>
            <a:pPr>
              <a:lnSpc>
                <a:spcPts val="2600"/>
              </a:lnSpc>
            </a:pPr>
            <a:r>
              <a:rPr lang="nl-NL" sz="3300" b="1" dirty="0">
                <a:solidFill>
                  <a:srgbClr val="82B24A"/>
                </a:solidFill>
                <a:effectLst/>
                <a:latin typeface="Plus Jakarta Sans ExtraBold" pitchFamily="2" charset="77"/>
                <a:cs typeface="Plus Jakarta Sans ExtraBold" pitchFamily="2" charset="77"/>
              </a:rPr>
              <a:t>Bijbelvertelling </a:t>
            </a:r>
            <a:r>
              <a:rPr lang="nl-NL" sz="2000" b="1" dirty="0">
                <a:solidFill>
                  <a:srgbClr val="82B24A"/>
                </a:solidFill>
                <a:latin typeface="Plus Jakarta Sans ExtraBold" pitchFamily="2" charset="77"/>
              </a:rPr>
              <a:t>(identiteit)</a:t>
            </a:r>
          </a:p>
        </p:txBody>
      </p:sp>
      <p:sp>
        <p:nvSpPr>
          <p:cNvPr id="4" name="Tekstvak 3">
            <a:extLst>
              <a:ext uri="{FF2B5EF4-FFF2-40B4-BE49-F238E27FC236}">
                <a16:creationId xmlns:a16="http://schemas.microsoft.com/office/drawing/2014/main" id="{29924092-9B44-CB85-79BC-09E15FB4C109}"/>
              </a:ext>
            </a:extLst>
          </p:cNvPr>
          <p:cNvSpPr txBox="1"/>
          <p:nvPr/>
        </p:nvSpPr>
        <p:spPr>
          <a:xfrm>
            <a:off x="1143693" y="2274151"/>
            <a:ext cx="4876107" cy="1477328"/>
          </a:xfrm>
          <a:prstGeom prst="rect">
            <a:avLst/>
          </a:prstGeom>
          <a:noFill/>
        </p:spPr>
        <p:txBody>
          <a:bodyPr wrap="square" lIns="0" tIns="0" rIns="0" bIns="0">
            <a:spAutoFit/>
          </a:bodyPr>
          <a:lstStyle/>
          <a:p>
            <a:pPr algn="l"/>
            <a:endParaRPr lang="nl-NL" sz="1600" b="0" i="0" dirty="0">
              <a:solidFill>
                <a:srgbClr val="274C62"/>
              </a:solidFill>
              <a:effectLst/>
              <a:latin typeface="Plus Jakarta Sans" pitchFamily="2" charset="0"/>
              <a:cs typeface="Plus Jakarta Sans" pitchFamily="2" charset="0"/>
            </a:endParaRPr>
          </a:p>
          <a:p>
            <a:pPr marL="285750" indent="-285750" algn="l">
              <a:buFont typeface="Arial" panose="020B0604020202020204" pitchFamily="34" charset="0"/>
              <a:buChar char="•"/>
            </a:pPr>
            <a:r>
              <a:rPr lang="nl-NL" sz="1600" b="0" i="0" dirty="0">
                <a:solidFill>
                  <a:srgbClr val="274C62"/>
                </a:solidFill>
                <a:effectLst/>
                <a:latin typeface="Plus Jakarta Sans" pitchFamily="2" charset="0"/>
                <a:cs typeface="Plus Jakarta Sans" pitchFamily="2" charset="0"/>
              </a:rPr>
              <a:t>Overeenkomstig Bijbels grondslag en Bijbels mensbeeld?</a:t>
            </a:r>
            <a:br>
              <a:rPr lang="nl-NL" sz="1600" b="0" i="0" dirty="0">
                <a:solidFill>
                  <a:srgbClr val="274C62"/>
                </a:solidFill>
                <a:effectLst/>
                <a:latin typeface="Plus Jakarta Sans" pitchFamily="2" charset="0"/>
                <a:cs typeface="Plus Jakarta Sans" pitchFamily="2" charset="0"/>
              </a:rPr>
            </a:br>
            <a:endParaRPr lang="nl-NL" sz="1600" b="0" i="0" dirty="0">
              <a:solidFill>
                <a:srgbClr val="274C62"/>
              </a:solidFill>
              <a:effectLst/>
              <a:latin typeface="Plus Jakarta Sans" pitchFamily="2" charset="0"/>
              <a:cs typeface="Plus Jakarta Sans" pitchFamily="2" charset="0"/>
            </a:endParaRPr>
          </a:p>
          <a:p>
            <a:pPr marL="285750" indent="-285750" algn="l">
              <a:buFont typeface="Arial" panose="020B0604020202020204" pitchFamily="34" charset="0"/>
              <a:buChar char="•"/>
            </a:pPr>
            <a:r>
              <a:rPr lang="nl-NL" sz="1600" dirty="0">
                <a:solidFill>
                  <a:srgbClr val="274C62"/>
                </a:solidFill>
                <a:latin typeface="Plus Jakarta Sans" pitchFamily="2" charset="0"/>
                <a:cs typeface="Plus Jakarta Sans" pitchFamily="2" charset="0"/>
              </a:rPr>
              <a:t>Gericht op het realiseren van (een deel van ) de kernopdracht</a:t>
            </a:r>
            <a:r>
              <a:rPr lang="nl-NL" sz="1600" dirty="0">
                <a:solidFill>
                  <a:srgbClr val="274C62"/>
                </a:solidFill>
                <a:latin typeface="Open Sans" panose="020B0606030504020204" pitchFamily="34" charset="0"/>
              </a:rPr>
              <a:t>?</a:t>
            </a:r>
          </a:p>
        </p:txBody>
      </p:sp>
      <p:pic>
        <p:nvPicPr>
          <p:cNvPr id="5" name="Afbeelding 4">
            <a:extLst>
              <a:ext uri="{FF2B5EF4-FFF2-40B4-BE49-F238E27FC236}">
                <a16:creationId xmlns:a16="http://schemas.microsoft.com/office/drawing/2014/main" id="{0C60FF61-5F0C-6465-1D77-5EC070C84537}"/>
              </a:ext>
            </a:extLst>
          </p:cNvPr>
          <p:cNvPicPr>
            <a:picLocks noChangeAspect="1"/>
          </p:cNvPicPr>
          <p:nvPr/>
        </p:nvPicPr>
        <p:blipFill>
          <a:blip r:embed="rId2"/>
          <a:stretch>
            <a:fillRect/>
          </a:stretch>
        </p:blipFill>
        <p:spPr>
          <a:xfrm>
            <a:off x="6723261" y="2254818"/>
            <a:ext cx="4816069" cy="3441699"/>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t 2">
                <a:extLst>
                  <a:ext uri="{FF2B5EF4-FFF2-40B4-BE49-F238E27FC236}">
                    <a16:creationId xmlns:a16="http://schemas.microsoft.com/office/drawing/2014/main" id="{300E733E-0859-056E-B0A2-D00ADA7E6B4F}"/>
                  </a:ext>
                </a:extLst>
              </p14:cNvPr>
              <p14:cNvContentPartPr/>
              <p14:nvPr/>
            </p14:nvContentPartPr>
            <p14:xfrm>
              <a:off x="8991309" y="5266954"/>
              <a:ext cx="695880" cy="34560"/>
            </p14:xfrm>
          </p:contentPart>
        </mc:Choice>
        <mc:Fallback xmlns="">
          <p:pic>
            <p:nvPicPr>
              <p:cNvPr id="3" name="Inkt 2">
                <a:extLst>
                  <a:ext uri="{FF2B5EF4-FFF2-40B4-BE49-F238E27FC236}">
                    <a16:creationId xmlns:a16="http://schemas.microsoft.com/office/drawing/2014/main" id="{300E733E-0859-056E-B0A2-D00ADA7E6B4F}"/>
                  </a:ext>
                </a:extLst>
              </p:cNvPr>
              <p:cNvPicPr/>
              <p:nvPr/>
            </p:nvPicPr>
            <p:blipFill>
              <a:blip r:embed="rId4"/>
              <a:stretch>
                <a:fillRect/>
              </a:stretch>
            </p:blipFill>
            <p:spPr>
              <a:xfrm>
                <a:off x="8937669" y="5159314"/>
                <a:ext cx="8035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t 7">
                <a:extLst>
                  <a:ext uri="{FF2B5EF4-FFF2-40B4-BE49-F238E27FC236}">
                    <a16:creationId xmlns:a16="http://schemas.microsoft.com/office/drawing/2014/main" id="{AF8798FE-0B75-EC42-C893-AE1F4E9073AB}"/>
                  </a:ext>
                </a:extLst>
              </p14:cNvPr>
              <p14:cNvContentPartPr/>
              <p14:nvPr/>
            </p14:nvContentPartPr>
            <p14:xfrm>
              <a:off x="7869909" y="5266954"/>
              <a:ext cx="1011960" cy="34200"/>
            </p14:xfrm>
          </p:contentPart>
        </mc:Choice>
        <mc:Fallback xmlns="">
          <p:pic>
            <p:nvPicPr>
              <p:cNvPr id="8" name="Inkt 7">
                <a:extLst>
                  <a:ext uri="{FF2B5EF4-FFF2-40B4-BE49-F238E27FC236}">
                    <a16:creationId xmlns:a16="http://schemas.microsoft.com/office/drawing/2014/main" id="{AF8798FE-0B75-EC42-C893-AE1F4E9073AB}"/>
                  </a:ext>
                </a:extLst>
              </p:cNvPr>
              <p:cNvPicPr/>
              <p:nvPr/>
            </p:nvPicPr>
            <p:blipFill>
              <a:blip r:embed="rId6"/>
              <a:stretch>
                <a:fillRect/>
              </a:stretch>
            </p:blipFill>
            <p:spPr>
              <a:xfrm>
                <a:off x="7816269" y="5159314"/>
                <a:ext cx="11196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t 8">
                <a:extLst>
                  <a:ext uri="{FF2B5EF4-FFF2-40B4-BE49-F238E27FC236}">
                    <a16:creationId xmlns:a16="http://schemas.microsoft.com/office/drawing/2014/main" id="{37640F41-936D-5235-D2ED-E1F5C3E4225A}"/>
                  </a:ext>
                </a:extLst>
              </p14:cNvPr>
              <p14:cNvContentPartPr/>
              <p14:nvPr/>
            </p14:nvContentPartPr>
            <p14:xfrm>
              <a:off x="9807789" y="5288914"/>
              <a:ext cx="731520" cy="67680"/>
            </p14:xfrm>
          </p:contentPart>
        </mc:Choice>
        <mc:Fallback xmlns="">
          <p:pic>
            <p:nvPicPr>
              <p:cNvPr id="9" name="Inkt 8">
                <a:extLst>
                  <a:ext uri="{FF2B5EF4-FFF2-40B4-BE49-F238E27FC236}">
                    <a16:creationId xmlns:a16="http://schemas.microsoft.com/office/drawing/2014/main" id="{37640F41-936D-5235-D2ED-E1F5C3E4225A}"/>
                  </a:ext>
                </a:extLst>
              </p:cNvPr>
              <p:cNvPicPr/>
              <p:nvPr/>
            </p:nvPicPr>
            <p:blipFill>
              <a:blip r:embed="rId8"/>
              <a:stretch>
                <a:fillRect/>
              </a:stretch>
            </p:blipFill>
            <p:spPr>
              <a:xfrm>
                <a:off x="9754149" y="5181274"/>
                <a:ext cx="839160" cy="283320"/>
              </a:xfrm>
              <a:prstGeom prst="rect">
                <a:avLst/>
              </a:prstGeom>
            </p:spPr>
          </p:pic>
        </mc:Fallback>
      </mc:AlternateContent>
      <p:sp>
        <p:nvSpPr>
          <p:cNvPr id="23" name="Tekstvak 22">
            <a:extLst>
              <a:ext uri="{FF2B5EF4-FFF2-40B4-BE49-F238E27FC236}">
                <a16:creationId xmlns:a16="http://schemas.microsoft.com/office/drawing/2014/main" id="{1FEED6D0-7DCA-0D57-705A-0E6495ED6225}"/>
              </a:ext>
            </a:extLst>
          </p:cNvPr>
          <p:cNvSpPr txBox="1"/>
          <p:nvPr/>
        </p:nvSpPr>
        <p:spPr>
          <a:xfrm>
            <a:off x="7645400" y="450356"/>
            <a:ext cx="5092700" cy="646331"/>
          </a:xfrm>
          <a:prstGeom prst="rect">
            <a:avLst/>
          </a:prstGeom>
          <a:noFill/>
        </p:spPr>
        <p:txBody>
          <a:bodyPr wrap="square">
            <a:spAutoFit/>
          </a:bodyPr>
          <a:lstStyle/>
          <a:p>
            <a:pPr algn="ctr"/>
            <a:r>
              <a:rPr lang="nl-NL" i="1" dirty="0">
                <a:solidFill>
                  <a:srgbClr val="BADB70"/>
                </a:solidFill>
                <a:latin typeface="Plus Jakarta Sans ExtraBold" pitchFamily="2" charset="77"/>
                <a:cs typeface="Plus Jakarta Sans ExtraBold" pitchFamily="2" charset="77"/>
              </a:rPr>
              <a:t>w</a:t>
            </a:r>
            <a:r>
              <a:rPr lang="nl-NL" sz="1800" i="1" dirty="0">
                <a:solidFill>
                  <a:srgbClr val="BADB70"/>
                </a:solidFill>
                <a:latin typeface="Plus Jakarta Sans ExtraBold" pitchFamily="2" charset="77"/>
                <a:cs typeface="Plus Jakarta Sans ExtraBold" pitchFamily="2" charset="77"/>
              </a:rPr>
              <a:t>aarop het toezichthouden </a:t>
            </a:r>
          </a:p>
          <a:p>
            <a:pPr algn="ctr"/>
            <a:r>
              <a:rPr lang="nl-NL" sz="1800" i="1" dirty="0">
                <a:solidFill>
                  <a:srgbClr val="BADB70"/>
                </a:solidFill>
                <a:latin typeface="Plus Jakarta Sans ExtraBold" pitchFamily="2" charset="77"/>
                <a:cs typeface="Plus Jakarta Sans ExtraBold" pitchFamily="2" charset="77"/>
              </a:rPr>
              <a:t>zich richt</a:t>
            </a:r>
            <a:endParaRPr lang="nl-NL" sz="1800" dirty="0">
              <a:solidFill>
                <a:srgbClr val="BADB70"/>
              </a:solidFill>
            </a:endParaRPr>
          </a:p>
        </p:txBody>
      </p:sp>
    </p:spTree>
    <p:extLst>
      <p:ext uri="{BB962C8B-B14F-4D97-AF65-F5344CB8AC3E}">
        <p14:creationId xmlns:p14="http://schemas.microsoft.com/office/powerpoint/2010/main" val="1915132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18</a:t>
            </a:fld>
            <a:endParaRPr lang="nl-NL" dirty="0">
              <a:solidFill>
                <a:srgbClr val="82B24A"/>
              </a:solidFill>
            </a:endParaRPr>
          </a:p>
        </p:txBody>
      </p:sp>
      <p:sp>
        <p:nvSpPr>
          <p:cNvPr id="2" name="Tekstvak 1">
            <a:extLst>
              <a:ext uri="{FF2B5EF4-FFF2-40B4-BE49-F238E27FC236}">
                <a16:creationId xmlns:a16="http://schemas.microsoft.com/office/drawing/2014/main" id="{7554B732-7B8F-3C23-1910-ACA76AF7C7D0}"/>
              </a:ext>
            </a:extLst>
          </p:cNvPr>
          <p:cNvSpPr txBox="1"/>
          <p:nvPr/>
        </p:nvSpPr>
        <p:spPr>
          <a:xfrm>
            <a:off x="1029394" y="1637917"/>
            <a:ext cx="7695506" cy="361766"/>
          </a:xfrm>
          <a:prstGeom prst="rect">
            <a:avLst/>
          </a:prstGeom>
          <a:noFill/>
        </p:spPr>
        <p:txBody>
          <a:bodyPr wrap="square" lIns="0" tIns="0" rIns="0" bIns="0" anchor="t">
            <a:spAutoFit/>
          </a:bodyPr>
          <a:lstStyle/>
          <a:p>
            <a:pPr>
              <a:lnSpc>
                <a:spcPts val="2600"/>
              </a:lnSpc>
            </a:pPr>
            <a:r>
              <a:rPr lang="nl-NL" sz="3300" b="1" dirty="0">
                <a:solidFill>
                  <a:srgbClr val="82B24A"/>
                </a:solidFill>
                <a:effectLst/>
                <a:latin typeface="Plus Jakarta Sans ExtraBold"/>
                <a:cs typeface="Plus Jakarta Sans ExtraBold" pitchFamily="2" charset="77"/>
              </a:rPr>
              <a:t>Overig onderwijs </a:t>
            </a:r>
            <a:r>
              <a:rPr lang="nl-NL" sz="1600" b="1" dirty="0">
                <a:solidFill>
                  <a:srgbClr val="82B24A"/>
                </a:solidFill>
                <a:effectLst/>
                <a:latin typeface="Plus Jakarta Sans ExtraBold"/>
                <a:cs typeface="Plus Jakarta Sans ExtraBold" pitchFamily="2" charset="77"/>
              </a:rPr>
              <a:t>(onderwijsleerproces bij alle vakken)</a:t>
            </a:r>
          </a:p>
        </p:txBody>
      </p:sp>
      <p:sp>
        <p:nvSpPr>
          <p:cNvPr id="4" name="Tekstvak 3">
            <a:extLst>
              <a:ext uri="{FF2B5EF4-FFF2-40B4-BE49-F238E27FC236}">
                <a16:creationId xmlns:a16="http://schemas.microsoft.com/office/drawing/2014/main" id="{29924092-9B44-CB85-79BC-09E15FB4C109}"/>
              </a:ext>
            </a:extLst>
          </p:cNvPr>
          <p:cNvSpPr txBox="1"/>
          <p:nvPr/>
        </p:nvSpPr>
        <p:spPr>
          <a:xfrm>
            <a:off x="1067493" y="2110609"/>
            <a:ext cx="4876107" cy="3393237"/>
          </a:xfrm>
          <a:prstGeom prst="rect">
            <a:avLst/>
          </a:prstGeom>
          <a:noFill/>
        </p:spPr>
        <p:txBody>
          <a:bodyPr wrap="square" lIns="0" tIns="0" rIns="0" bIns="0">
            <a:spAutoFit/>
          </a:bodyPr>
          <a:lstStyle/>
          <a:p>
            <a:pPr algn="l"/>
            <a:endParaRPr lang="nl-NL" sz="1600" b="1" i="0" dirty="0">
              <a:solidFill>
                <a:srgbClr val="274C62"/>
              </a:solidFill>
              <a:effectLst/>
              <a:latin typeface="Plus Jakarta Sans" pitchFamily="2" charset="0"/>
              <a:cs typeface="Plus Jakarta Sans" pitchFamily="2" charset="0"/>
            </a:endParaRPr>
          </a:p>
          <a:p>
            <a:pPr algn="l"/>
            <a:r>
              <a:rPr lang="nl-NL" sz="1600" b="1" i="0" dirty="0">
                <a:solidFill>
                  <a:srgbClr val="274C62"/>
                </a:solidFill>
                <a:effectLst/>
                <a:latin typeface="Plus Jakarta Sans" pitchFamily="2" charset="0"/>
                <a:cs typeface="Plus Jakarta Sans" pitchFamily="2" charset="0"/>
              </a:rPr>
              <a:t>Wat is goed (Bijbels) onderwijs ?</a:t>
            </a:r>
          </a:p>
          <a:p>
            <a:pPr algn="l"/>
            <a:endParaRPr lang="nl-NL" sz="1600" b="0" i="0" dirty="0">
              <a:solidFill>
                <a:srgbClr val="274C62"/>
              </a:solidFill>
              <a:effectLst/>
              <a:latin typeface="Plus Jakarta Sans" pitchFamily="2" charset="0"/>
              <a:cs typeface="Plus Jakarta Sans" pitchFamily="2" charset="0"/>
            </a:endParaRPr>
          </a:p>
          <a:p>
            <a:pPr marL="285750" indent="-285750" algn="l">
              <a:buFont typeface="Arial" panose="020B0604020202020204" pitchFamily="34" charset="0"/>
              <a:buChar char="•"/>
            </a:pPr>
            <a:r>
              <a:rPr lang="nl-NL" sz="1600" b="0" i="0" dirty="0">
                <a:solidFill>
                  <a:srgbClr val="274C62"/>
                </a:solidFill>
                <a:effectLst/>
                <a:latin typeface="Plus Jakarta Sans" pitchFamily="2" charset="0"/>
                <a:cs typeface="Plus Jakarta Sans" pitchFamily="2" charset="0"/>
              </a:rPr>
              <a:t>33 </a:t>
            </a:r>
            <a:r>
              <a:rPr lang="nl-NL" sz="1600" b="0" i="0" dirty="0">
                <a:solidFill>
                  <a:srgbClr val="00406E"/>
                </a:solidFill>
                <a:effectLst/>
                <a:latin typeface="Plus Jakarta Sans" pitchFamily="2" charset="0"/>
                <a:cs typeface="Plus Jakarta Sans" pitchFamily="2" charset="0"/>
              </a:rPr>
              <a:t>uitgangspunten die </a:t>
            </a:r>
            <a:r>
              <a:rPr lang="nl-NL" sz="1600" b="0" dirty="0">
                <a:solidFill>
                  <a:srgbClr val="00406E"/>
                </a:solidFill>
                <a:effectLst/>
                <a:latin typeface="Plus Jakarta Sans" pitchFamily="2" charset="0"/>
                <a:cs typeface="Plus Jakarta Sans" pitchFamily="2" charset="0"/>
              </a:rPr>
              <a:t>gaan over de </a:t>
            </a:r>
            <a:r>
              <a:rPr lang="nl-NL" sz="1600" dirty="0">
                <a:solidFill>
                  <a:srgbClr val="00406E"/>
                </a:solidFill>
                <a:effectLst/>
                <a:latin typeface="Plus Jakarta Sans" pitchFamily="2" charset="0"/>
                <a:cs typeface="Plus Jakarta Sans" pitchFamily="2" charset="0"/>
              </a:rPr>
              <a:t>vormgeving</a:t>
            </a:r>
            <a:r>
              <a:rPr lang="nl-NL" sz="1600" b="0" dirty="0">
                <a:solidFill>
                  <a:srgbClr val="00406E"/>
                </a:solidFill>
                <a:effectLst/>
                <a:latin typeface="Plus Jakarta Sans" pitchFamily="2" charset="0"/>
                <a:cs typeface="Plus Jakarta Sans" pitchFamily="2" charset="0"/>
              </a:rPr>
              <a:t> en </a:t>
            </a:r>
            <a:r>
              <a:rPr lang="nl-NL" sz="1600" dirty="0">
                <a:solidFill>
                  <a:srgbClr val="00406E"/>
                </a:solidFill>
                <a:effectLst/>
                <a:latin typeface="Plus Jakarta Sans" pitchFamily="2" charset="0"/>
                <a:cs typeface="Plus Jakarta Sans" pitchFamily="2" charset="0"/>
              </a:rPr>
              <a:t>inrichting</a:t>
            </a:r>
            <a:r>
              <a:rPr lang="nl-NL" sz="1600" b="0" dirty="0">
                <a:solidFill>
                  <a:srgbClr val="00406E"/>
                </a:solidFill>
                <a:effectLst/>
                <a:latin typeface="Plus Jakarta Sans" pitchFamily="2" charset="0"/>
                <a:cs typeface="Plus Jakarta Sans" pitchFamily="2" charset="0"/>
              </a:rPr>
              <a:t> van het onderwijs</a:t>
            </a:r>
          </a:p>
          <a:p>
            <a:pPr marL="285750" indent="-285750">
              <a:buFont typeface="Arial" panose="020B0604020202020204" pitchFamily="34" charset="0"/>
              <a:buChar char="•"/>
            </a:pPr>
            <a:endParaRPr lang="nl-NL" sz="1050" dirty="0">
              <a:solidFill>
                <a:srgbClr val="274C62"/>
              </a:solidFill>
              <a:latin typeface="Plus Jakarta Sans" pitchFamily="2" charset="0"/>
              <a:cs typeface="Plus Jakarta Sans" pitchFamily="2" charset="0"/>
            </a:endParaRPr>
          </a:p>
          <a:p>
            <a:pPr marL="285750" indent="-285750" algn="l">
              <a:buFont typeface="Arial" panose="020B0604020202020204" pitchFamily="34" charset="0"/>
              <a:buChar char="•"/>
            </a:pPr>
            <a:r>
              <a:rPr lang="nl-NL" sz="1600" dirty="0">
                <a:solidFill>
                  <a:srgbClr val="274C62"/>
                </a:solidFill>
                <a:latin typeface="Plus Jakarta Sans" pitchFamily="2" charset="0"/>
                <a:cs typeface="Plus Jakarta Sans" pitchFamily="2" charset="0"/>
              </a:rPr>
              <a:t>T</a:t>
            </a:r>
            <a:r>
              <a:rPr lang="nl-NL" sz="1600" b="0" i="0" dirty="0">
                <a:solidFill>
                  <a:srgbClr val="274C62"/>
                </a:solidFill>
                <a:effectLst/>
                <a:latin typeface="Plus Jakarta Sans" pitchFamily="2" charset="0"/>
                <a:cs typeface="Plus Jakarta Sans" pitchFamily="2" charset="0"/>
              </a:rPr>
              <a:t>ijdloos geformuleerde uitgangspunten</a:t>
            </a:r>
          </a:p>
          <a:p>
            <a:pPr marL="285750" indent="-285750" algn="l">
              <a:buFont typeface="Arial" panose="020B0604020202020204" pitchFamily="34" charset="0"/>
              <a:buChar char="•"/>
            </a:pPr>
            <a:endParaRPr lang="nl-NL" sz="900" b="0" i="0" dirty="0">
              <a:solidFill>
                <a:srgbClr val="274C62"/>
              </a:solidFill>
              <a:effectLst/>
              <a:latin typeface="Plus Jakarta Sans" pitchFamily="2" charset="0"/>
              <a:cs typeface="Plus Jakarta Sans" pitchFamily="2" charset="0"/>
            </a:endParaRPr>
          </a:p>
          <a:p>
            <a:pPr marL="533400" lvl="1" indent="-266700">
              <a:buFont typeface="Open Sans" panose="020B0606030504020204" pitchFamily="34" charset="0"/>
              <a:buChar char="&gt;"/>
            </a:pPr>
            <a:r>
              <a:rPr lang="nl-NL" sz="1600" i="1" dirty="0">
                <a:solidFill>
                  <a:srgbClr val="274C62"/>
                </a:solidFill>
                <a:latin typeface="Plus Jakarta Sans" pitchFamily="2" charset="0"/>
                <a:cs typeface="Plus Jakarta Sans" pitchFamily="2" charset="0"/>
              </a:rPr>
              <a:t>gebaseerd op de Bijbelse grondslag en het gedachtengoed van pedagogen en theologen uit het verleden</a:t>
            </a:r>
          </a:p>
          <a:p>
            <a:pPr marL="533400" lvl="1" indent="-266700">
              <a:buFont typeface="Open Sans" panose="020B0606030504020204" pitchFamily="34" charset="0"/>
              <a:buChar char="&gt;"/>
            </a:pPr>
            <a:endParaRPr lang="nl-NL" sz="900" i="1" dirty="0">
              <a:solidFill>
                <a:srgbClr val="274C62"/>
              </a:solidFill>
              <a:latin typeface="Plus Jakarta Sans" pitchFamily="2" charset="0"/>
              <a:cs typeface="Plus Jakarta Sans" pitchFamily="2" charset="0"/>
            </a:endParaRPr>
          </a:p>
          <a:p>
            <a:pPr marL="533400" lvl="1" indent="-266700">
              <a:buFont typeface="Open Sans" panose="020B0606030504020204" pitchFamily="34" charset="0"/>
              <a:buChar char="&gt;"/>
            </a:pPr>
            <a:r>
              <a:rPr lang="nl-NL" sz="1600" i="1" dirty="0">
                <a:solidFill>
                  <a:srgbClr val="274C62"/>
                </a:solidFill>
                <a:latin typeface="Plus Jakarta Sans" pitchFamily="2" charset="0"/>
                <a:cs typeface="Plus Jakarta Sans" pitchFamily="2" charset="0"/>
              </a:rPr>
              <a:t>bedoeld </a:t>
            </a:r>
            <a:r>
              <a:rPr lang="nl-NL" sz="1600" b="0" i="1" dirty="0">
                <a:solidFill>
                  <a:srgbClr val="274C62"/>
                </a:solidFill>
                <a:effectLst/>
                <a:latin typeface="Plus Jakarta Sans" pitchFamily="2" charset="0"/>
                <a:cs typeface="Plus Jakarta Sans" pitchFamily="2" charset="0"/>
              </a:rPr>
              <a:t>als een spiegel om in te kijken, om het gesprek te voeren, om te bezinnen en te reflecteren. </a:t>
            </a:r>
          </a:p>
        </p:txBody>
      </p:sp>
      <mc:AlternateContent xmlns:mc="http://schemas.openxmlformats.org/markup-compatibility/2006" xmlns:p14="http://schemas.microsoft.com/office/powerpoint/2010/main">
        <mc:Choice Requires="p14">
          <p:contentPart p14:bwMode="auto" r:id="rId2">
            <p14:nvContentPartPr>
              <p14:cNvPr id="3" name="Inkt 2">
                <a:extLst>
                  <a:ext uri="{FF2B5EF4-FFF2-40B4-BE49-F238E27FC236}">
                    <a16:creationId xmlns:a16="http://schemas.microsoft.com/office/drawing/2014/main" id="{4C4ED0B7-5856-2A9D-414B-80BF68E91322}"/>
                  </a:ext>
                </a:extLst>
              </p14:cNvPr>
              <p14:cNvContentPartPr/>
              <p14:nvPr/>
            </p14:nvContentPartPr>
            <p14:xfrm>
              <a:off x="7798340" y="7059720"/>
              <a:ext cx="360" cy="360"/>
            </p14:xfrm>
          </p:contentPart>
        </mc:Choice>
        <mc:Fallback xmlns="">
          <p:pic>
            <p:nvPicPr>
              <p:cNvPr id="3" name="Inkt 2">
                <a:extLst>
                  <a:ext uri="{FF2B5EF4-FFF2-40B4-BE49-F238E27FC236}">
                    <a16:creationId xmlns:a16="http://schemas.microsoft.com/office/drawing/2014/main" id="{4C4ED0B7-5856-2A9D-414B-80BF68E91322}"/>
                  </a:ext>
                </a:extLst>
              </p:cNvPr>
              <p:cNvPicPr/>
              <p:nvPr/>
            </p:nvPicPr>
            <p:blipFill>
              <a:blip r:embed="rId3"/>
              <a:stretch>
                <a:fillRect/>
              </a:stretch>
            </p:blipFill>
            <p:spPr>
              <a:xfrm>
                <a:off x="7780340" y="7041720"/>
                <a:ext cx="36000" cy="36000"/>
              </a:xfrm>
              <a:prstGeom prst="rect">
                <a:avLst/>
              </a:prstGeom>
            </p:spPr>
          </p:pic>
        </mc:Fallback>
      </mc:AlternateContent>
      <p:pic>
        <p:nvPicPr>
          <p:cNvPr id="6" name="Afbeelding 5">
            <a:extLst>
              <a:ext uri="{FF2B5EF4-FFF2-40B4-BE49-F238E27FC236}">
                <a16:creationId xmlns:a16="http://schemas.microsoft.com/office/drawing/2014/main" id="{45D37399-CE58-58E3-C698-81B65357D089}"/>
              </a:ext>
            </a:extLst>
          </p:cNvPr>
          <p:cNvPicPr>
            <a:picLocks noChangeAspect="1"/>
          </p:cNvPicPr>
          <p:nvPr/>
        </p:nvPicPr>
        <p:blipFill>
          <a:blip r:embed="rId4"/>
          <a:stretch>
            <a:fillRect/>
          </a:stretch>
        </p:blipFill>
        <p:spPr>
          <a:xfrm>
            <a:off x="6723261" y="2254818"/>
            <a:ext cx="4816069" cy="3441699"/>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Inkt 7">
                <a:extLst>
                  <a:ext uri="{FF2B5EF4-FFF2-40B4-BE49-F238E27FC236}">
                    <a16:creationId xmlns:a16="http://schemas.microsoft.com/office/drawing/2014/main" id="{415E3D38-7EE0-F0BA-31F3-9698A7EF1145}"/>
                  </a:ext>
                </a:extLst>
              </p14:cNvPr>
              <p14:cNvContentPartPr/>
              <p14:nvPr/>
            </p14:nvContentPartPr>
            <p14:xfrm>
              <a:off x="8991309" y="5266954"/>
              <a:ext cx="695880" cy="34560"/>
            </p14:xfrm>
          </p:contentPart>
        </mc:Choice>
        <mc:Fallback xmlns="">
          <p:pic>
            <p:nvPicPr>
              <p:cNvPr id="8" name="Inkt 7">
                <a:extLst>
                  <a:ext uri="{FF2B5EF4-FFF2-40B4-BE49-F238E27FC236}">
                    <a16:creationId xmlns:a16="http://schemas.microsoft.com/office/drawing/2014/main" id="{415E3D38-7EE0-F0BA-31F3-9698A7EF1145}"/>
                  </a:ext>
                </a:extLst>
              </p:cNvPr>
              <p:cNvPicPr/>
              <p:nvPr/>
            </p:nvPicPr>
            <p:blipFill>
              <a:blip r:embed="rId6"/>
              <a:stretch>
                <a:fillRect/>
              </a:stretch>
            </p:blipFill>
            <p:spPr>
              <a:xfrm>
                <a:off x="8937309" y="5158954"/>
                <a:ext cx="8035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t 8">
                <a:extLst>
                  <a:ext uri="{FF2B5EF4-FFF2-40B4-BE49-F238E27FC236}">
                    <a16:creationId xmlns:a16="http://schemas.microsoft.com/office/drawing/2014/main" id="{F34C3D0C-B69C-3FBF-7D12-1E58ACC1F1E6}"/>
                  </a:ext>
                </a:extLst>
              </p14:cNvPr>
              <p14:cNvContentPartPr/>
              <p14:nvPr/>
            </p14:nvContentPartPr>
            <p14:xfrm>
              <a:off x="7869909" y="5266954"/>
              <a:ext cx="1011960" cy="34200"/>
            </p14:xfrm>
          </p:contentPart>
        </mc:Choice>
        <mc:Fallback xmlns="">
          <p:pic>
            <p:nvPicPr>
              <p:cNvPr id="9" name="Inkt 8">
                <a:extLst>
                  <a:ext uri="{FF2B5EF4-FFF2-40B4-BE49-F238E27FC236}">
                    <a16:creationId xmlns:a16="http://schemas.microsoft.com/office/drawing/2014/main" id="{F34C3D0C-B69C-3FBF-7D12-1E58ACC1F1E6}"/>
                  </a:ext>
                </a:extLst>
              </p:cNvPr>
              <p:cNvPicPr/>
              <p:nvPr/>
            </p:nvPicPr>
            <p:blipFill>
              <a:blip r:embed="rId8"/>
              <a:stretch>
                <a:fillRect/>
              </a:stretch>
            </p:blipFill>
            <p:spPr>
              <a:xfrm>
                <a:off x="7815909" y="5158954"/>
                <a:ext cx="11196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t 9">
                <a:extLst>
                  <a:ext uri="{FF2B5EF4-FFF2-40B4-BE49-F238E27FC236}">
                    <a16:creationId xmlns:a16="http://schemas.microsoft.com/office/drawing/2014/main" id="{AF249563-3E3C-A0F2-26A8-4256A2361F45}"/>
                  </a:ext>
                </a:extLst>
              </p14:cNvPr>
              <p14:cNvContentPartPr/>
              <p14:nvPr/>
            </p14:nvContentPartPr>
            <p14:xfrm>
              <a:off x="9807789" y="5288914"/>
              <a:ext cx="731520" cy="67680"/>
            </p14:xfrm>
          </p:contentPart>
        </mc:Choice>
        <mc:Fallback xmlns="">
          <p:pic>
            <p:nvPicPr>
              <p:cNvPr id="10" name="Inkt 9">
                <a:extLst>
                  <a:ext uri="{FF2B5EF4-FFF2-40B4-BE49-F238E27FC236}">
                    <a16:creationId xmlns:a16="http://schemas.microsoft.com/office/drawing/2014/main" id="{AF249563-3E3C-A0F2-26A8-4256A2361F45}"/>
                  </a:ext>
                </a:extLst>
              </p:cNvPr>
              <p:cNvPicPr/>
              <p:nvPr/>
            </p:nvPicPr>
            <p:blipFill>
              <a:blip r:embed="rId10"/>
              <a:stretch>
                <a:fillRect/>
              </a:stretch>
            </p:blipFill>
            <p:spPr>
              <a:xfrm>
                <a:off x="9753762" y="5180914"/>
                <a:ext cx="839213" cy="283320"/>
              </a:xfrm>
              <a:prstGeom prst="rect">
                <a:avLst/>
              </a:prstGeom>
            </p:spPr>
          </p:pic>
        </mc:Fallback>
      </mc:AlternateContent>
      <p:grpSp>
        <p:nvGrpSpPr>
          <p:cNvPr id="11" name="Groep 10">
            <a:extLst>
              <a:ext uri="{FF2B5EF4-FFF2-40B4-BE49-F238E27FC236}">
                <a16:creationId xmlns:a16="http://schemas.microsoft.com/office/drawing/2014/main" id="{EE770D25-9C0B-ADE9-5A99-245307BF56F3}"/>
              </a:ext>
            </a:extLst>
          </p:cNvPr>
          <p:cNvGrpSpPr/>
          <p:nvPr/>
        </p:nvGrpSpPr>
        <p:grpSpPr>
          <a:xfrm>
            <a:off x="8929100" y="2989200"/>
            <a:ext cx="532800" cy="360"/>
            <a:chOff x="8929100" y="2989200"/>
            <a:chExt cx="532800" cy="360"/>
          </a:xfrm>
        </p:grpSpPr>
        <mc:AlternateContent xmlns:mc="http://schemas.openxmlformats.org/markup-compatibility/2006" xmlns:p14="http://schemas.microsoft.com/office/powerpoint/2010/main">
          <mc:Choice Requires="p14">
            <p:contentPart p14:bwMode="auto" r:id="rId11">
              <p14:nvContentPartPr>
                <p14:cNvPr id="12" name="Inkt 11">
                  <a:extLst>
                    <a:ext uri="{FF2B5EF4-FFF2-40B4-BE49-F238E27FC236}">
                      <a16:creationId xmlns:a16="http://schemas.microsoft.com/office/drawing/2014/main" id="{493559B4-4A0A-A3E4-CEB3-1DA92018DE96}"/>
                    </a:ext>
                  </a:extLst>
                </p14:cNvPr>
                <p14:cNvContentPartPr/>
                <p14:nvPr/>
              </p14:nvContentPartPr>
              <p14:xfrm>
                <a:off x="9029540" y="2989200"/>
                <a:ext cx="430920" cy="360"/>
              </p14:xfrm>
            </p:contentPart>
          </mc:Choice>
          <mc:Fallback xmlns="">
            <p:pic>
              <p:nvPicPr>
                <p:cNvPr id="12" name="Inkt 11">
                  <a:extLst>
                    <a:ext uri="{FF2B5EF4-FFF2-40B4-BE49-F238E27FC236}">
                      <a16:creationId xmlns:a16="http://schemas.microsoft.com/office/drawing/2014/main" id="{493559B4-4A0A-A3E4-CEB3-1DA92018DE96}"/>
                    </a:ext>
                  </a:extLst>
                </p:cNvPr>
                <p:cNvPicPr/>
                <p:nvPr/>
              </p:nvPicPr>
              <p:blipFill>
                <a:blip r:embed="rId12"/>
                <a:stretch>
                  <a:fillRect/>
                </a:stretch>
              </p:blipFill>
              <p:spPr>
                <a:xfrm>
                  <a:off x="9011540" y="2971200"/>
                  <a:ext cx="4665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t 12">
                  <a:extLst>
                    <a:ext uri="{FF2B5EF4-FFF2-40B4-BE49-F238E27FC236}">
                      <a16:creationId xmlns:a16="http://schemas.microsoft.com/office/drawing/2014/main" id="{584DFF4E-F0B8-A336-1CA1-7C6AEDC27F6C}"/>
                    </a:ext>
                  </a:extLst>
                </p14:cNvPr>
                <p14:cNvContentPartPr/>
                <p14:nvPr/>
              </p14:nvContentPartPr>
              <p14:xfrm>
                <a:off x="9438500" y="2989200"/>
                <a:ext cx="23400" cy="360"/>
              </p14:xfrm>
            </p:contentPart>
          </mc:Choice>
          <mc:Fallback xmlns="">
            <p:pic>
              <p:nvPicPr>
                <p:cNvPr id="13" name="Inkt 12">
                  <a:extLst>
                    <a:ext uri="{FF2B5EF4-FFF2-40B4-BE49-F238E27FC236}">
                      <a16:creationId xmlns:a16="http://schemas.microsoft.com/office/drawing/2014/main" id="{584DFF4E-F0B8-A336-1CA1-7C6AEDC27F6C}"/>
                    </a:ext>
                  </a:extLst>
                </p:cNvPr>
                <p:cNvPicPr/>
                <p:nvPr/>
              </p:nvPicPr>
              <p:blipFill>
                <a:blip r:embed="rId14"/>
                <a:stretch>
                  <a:fillRect/>
                </a:stretch>
              </p:blipFill>
              <p:spPr>
                <a:xfrm>
                  <a:off x="9420500" y="2971200"/>
                  <a:ext cx="59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t 13">
                  <a:extLst>
                    <a:ext uri="{FF2B5EF4-FFF2-40B4-BE49-F238E27FC236}">
                      <a16:creationId xmlns:a16="http://schemas.microsoft.com/office/drawing/2014/main" id="{E6AD8690-3DC1-6E0B-B9FB-50575450D357}"/>
                    </a:ext>
                  </a:extLst>
                </p14:cNvPr>
                <p14:cNvContentPartPr/>
                <p14:nvPr/>
              </p14:nvContentPartPr>
              <p14:xfrm>
                <a:off x="8929100" y="2989200"/>
                <a:ext cx="456480" cy="360"/>
              </p14:xfrm>
            </p:contentPart>
          </mc:Choice>
          <mc:Fallback xmlns="">
            <p:pic>
              <p:nvPicPr>
                <p:cNvPr id="14" name="Inkt 13">
                  <a:extLst>
                    <a:ext uri="{FF2B5EF4-FFF2-40B4-BE49-F238E27FC236}">
                      <a16:creationId xmlns:a16="http://schemas.microsoft.com/office/drawing/2014/main" id="{E6AD8690-3DC1-6E0B-B9FB-50575450D357}"/>
                    </a:ext>
                  </a:extLst>
                </p:cNvPr>
                <p:cNvPicPr/>
                <p:nvPr/>
              </p:nvPicPr>
              <p:blipFill>
                <a:blip r:embed="rId16"/>
                <a:stretch>
                  <a:fillRect/>
                </a:stretch>
              </p:blipFill>
              <p:spPr>
                <a:xfrm>
                  <a:off x="8911086" y="2971200"/>
                  <a:ext cx="492148"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8" name="Inkt 17">
                <a:extLst>
                  <a:ext uri="{FF2B5EF4-FFF2-40B4-BE49-F238E27FC236}">
                    <a16:creationId xmlns:a16="http://schemas.microsoft.com/office/drawing/2014/main" id="{8DE621A2-820C-7244-B520-60FEF2445F60}"/>
                  </a:ext>
                </a:extLst>
              </p14:cNvPr>
              <p14:cNvContentPartPr/>
              <p14:nvPr/>
            </p14:nvContentPartPr>
            <p14:xfrm>
              <a:off x="8902820" y="4043280"/>
              <a:ext cx="674280" cy="360"/>
            </p14:xfrm>
          </p:contentPart>
        </mc:Choice>
        <mc:Fallback xmlns="">
          <p:pic>
            <p:nvPicPr>
              <p:cNvPr id="18" name="Inkt 17">
                <a:extLst>
                  <a:ext uri="{FF2B5EF4-FFF2-40B4-BE49-F238E27FC236}">
                    <a16:creationId xmlns:a16="http://schemas.microsoft.com/office/drawing/2014/main" id="{8DE621A2-820C-7244-B520-60FEF2445F60}"/>
                  </a:ext>
                </a:extLst>
              </p:cNvPr>
              <p:cNvPicPr/>
              <p:nvPr/>
            </p:nvPicPr>
            <p:blipFill>
              <a:blip r:embed="rId18"/>
              <a:stretch>
                <a:fillRect/>
              </a:stretch>
            </p:blipFill>
            <p:spPr>
              <a:xfrm>
                <a:off x="8884820" y="4025280"/>
                <a:ext cx="709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t 18">
                <a:extLst>
                  <a:ext uri="{FF2B5EF4-FFF2-40B4-BE49-F238E27FC236}">
                    <a16:creationId xmlns:a16="http://schemas.microsoft.com/office/drawing/2014/main" id="{7B135634-12E0-EFD4-E425-408B0D7D81A8}"/>
                  </a:ext>
                </a:extLst>
              </p14:cNvPr>
              <p14:cNvContentPartPr/>
              <p14:nvPr/>
            </p14:nvContentPartPr>
            <p14:xfrm>
              <a:off x="8889860" y="4347840"/>
              <a:ext cx="659520" cy="360"/>
            </p14:xfrm>
          </p:contentPart>
        </mc:Choice>
        <mc:Fallback xmlns="">
          <p:pic>
            <p:nvPicPr>
              <p:cNvPr id="19" name="Inkt 18">
                <a:extLst>
                  <a:ext uri="{FF2B5EF4-FFF2-40B4-BE49-F238E27FC236}">
                    <a16:creationId xmlns:a16="http://schemas.microsoft.com/office/drawing/2014/main" id="{7B135634-12E0-EFD4-E425-408B0D7D81A8}"/>
                  </a:ext>
                </a:extLst>
              </p:cNvPr>
              <p:cNvPicPr/>
              <p:nvPr/>
            </p:nvPicPr>
            <p:blipFill>
              <a:blip r:embed="rId20"/>
              <a:stretch>
                <a:fillRect/>
              </a:stretch>
            </p:blipFill>
            <p:spPr>
              <a:xfrm>
                <a:off x="8871860" y="4329840"/>
                <a:ext cx="695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t 19">
                <a:extLst>
                  <a:ext uri="{FF2B5EF4-FFF2-40B4-BE49-F238E27FC236}">
                    <a16:creationId xmlns:a16="http://schemas.microsoft.com/office/drawing/2014/main" id="{1564E855-96A8-21A0-2289-ED39B55DA020}"/>
                  </a:ext>
                </a:extLst>
              </p14:cNvPr>
              <p14:cNvContentPartPr/>
              <p14:nvPr/>
            </p14:nvContentPartPr>
            <p14:xfrm>
              <a:off x="10998020" y="5617920"/>
              <a:ext cx="382320" cy="360"/>
            </p14:xfrm>
          </p:contentPart>
        </mc:Choice>
        <mc:Fallback xmlns="">
          <p:pic>
            <p:nvPicPr>
              <p:cNvPr id="20" name="Inkt 19">
                <a:extLst>
                  <a:ext uri="{FF2B5EF4-FFF2-40B4-BE49-F238E27FC236}">
                    <a16:creationId xmlns:a16="http://schemas.microsoft.com/office/drawing/2014/main" id="{1564E855-96A8-21A0-2289-ED39B55DA020}"/>
                  </a:ext>
                </a:extLst>
              </p:cNvPr>
              <p:cNvPicPr/>
              <p:nvPr/>
            </p:nvPicPr>
            <p:blipFill>
              <a:blip r:embed="rId22"/>
              <a:stretch>
                <a:fillRect/>
              </a:stretch>
            </p:blipFill>
            <p:spPr>
              <a:xfrm>
                <a:off x="10980020" y="5599920"/>
                <a:ext cx="417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kt 20">
                <a:extLst>
                  <a:ext uri="{FF2B5EF4-FFF2-40B4-BE49-F238E27FC236}">
                    <a16:creationId xmlns:a16="http://schemas.microsoft.com/office/drawing/2014/main" id="{54C8E400-1113-ECF1-513D-F7B54DD1CFA4}"/>
                  </a:ext>
                </a:extLst>
              </p14:cNvPr>
              <p14:cNvContentPartPr/>
              <p14:nvPr/>
            </p14:nvContentPartPr>
            <p14:xfrm>
              <a:off x="7009940" y="5617920"/>
              <a:ext cx="608760" cy="360"/>
            </p14:xfrm>
          </p:contentPart>
        </mc:Choice>
        <mc:Fallback xmlns="">
          <p:pic>
            <p:nvPicPr>
              <p:cNvPr id="21" name="Inkt 20">
                <a:extLst>
                  <a:ext uri="{FF2B5EF4-FFF2-40B4-BE49-F238E27FC236}">
                    <a16:creationId xmlns:a16="http://schemas.microsoft.com/office/drawing/2014/main" id="{54C8E400-1113-ECF1-513D-F7B54DD1CFA4}"/>
                  </a:ext>
                </a:extLst>
              </p:cNvPr>
              <p:cNvPicPr/>
              <p:nvPr/>
            </p:nvPicPr>
            <p:blipFill>
              <a:blip r:embed="rId24"/>
              <a:stretch>
                <a:fillRect/>
              </a:stretch>
            </p:blipFill>
            <p:spPr>
              <a:xfrm>
                <a:off x="6991940" y="5599920"/>
                <a:ext cx="6444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t 21">
                <a:extLst>
                  <a:ext uri="{FF2B5EF4-FFF2-40B4-BE49-F238E27FC236}">
                    <a16:creationId xmlns:a16="http://schemas.microsoft.com/office/drawing/2014/main" id="{E5ED1197-5BFF-EB48-FF27-ACDB92D59EEC}"/>
                  </a:ext>
                </a:extLst>
              </p14:cNvPr>
              <p14:cNvContentPartPr/>
              <p14:nvPr/>
            </p14:nvContentPartPr>
            <p14:xfrm>
              <a:off x="8648660" y="4945080"/>
              <a:ext cx="1154520" cy="360"/>
            </p14:xfrm>
          </p:contentPart>
        </mc:Choice>
        <mc:Fallback xmlns="">
          <p:pic>
            <p:nvPicPr>
              <p:cNvPr id="22" name="Inkt 21">
                <a:extLst>
                  <a:ext uri="{FF2B5EF4-FFF2-40B4-BE49-F238E27FC236}">
                    <a16:creationId xmlns:a16="http://schemas.microsoft.com/office/drawing/2014/main" id="{E5ED1197-5BFF-EB48-FF27-ACDB92D59EEC}"/>
                  </a:ext>
                </a:extLst>
              </p:cNvPr>
              <p:cNvPicPr/>
              <p:nvPr/>
            </p:nvPicPr>
            <p:blipFill>
              <a:blip r:embed="rId26"/>
              <a:stretch>
                <a:fillRect/>
              </a:stretch>
            </p:blipFill>
            <p:spPr>
              <a:xfrm>
                <a:off x="8630660" y="4927080"/>
                <a:ext cx="1190160" cy="36000"/>
              </a:xfrm>
              <a:prstGeom prst="rect">
                <a:avLst/>
              </a:prstGeom>
            </p:spPr>
          </p:pic>
        </mc:Fallback>
      </mc:AlternateContent>
      <p:sp>
        <p:nvSpPr>
          <p:cNvPr id="23" name="Tekstvak 22">
            <a:extLst>
              <a:ext uri="{FF2B5EF4-FFF2-40B4-BE49-F238E27FC236}">
                <a16:creationId xmlns:a16="http://schemas.microsoft.com/office/drawing/2014/main" id="{661ECEB7-4525-FF6A-F8BE-4D8E1BB1DA84}"/>
              </a:ext>
            </a:extLst>
          </p:cNvPr>
          <p:cNvSpPr txBox="1"/>
          <p:nvPr/>
        </p:nvSpPr>
        <p:spPr>
          <a:xfrm>
            <a:off x="7645400" y="450356"/>
            <a:ext cx="5092700" cy="646331"/>
          </a:xfrm>
          <a:prstGeom prst="rect">
            <a:avLst/>
          </a:prstGeom>
          <a:noFill/>
        </p:spPr>
        <p:txBody>
          <a:bodyPr wrap="square">
            <a:spAutoFit/>
          </a:bodyPr>
          <a:lstStyle/>
          <a:p>
            <a:pPr algn="ctr"/>
            <a:r>
              <a:rPr lang="nl-NL" i="1" dirty="0">
                <a:solidFill>
                  <a:srgbClr val="BADB70"/>
                </a:solidFill>
                <a:latin typeface="Plus Jakarta Sans ExtraBold" pitchFamily="2" charset="77"/>
                <a:cs typeface="Plus Jakarta Sans ExtraBold" pitchFamily="2" charset="77"/>
              </a:rPr>
              <a:t>w</a:t>
            </a:r>
            <a:r>
              <a:rPr lang="nl-NL" sz="1800" i="1" dirty="0">
                <a:solidFill>
                  <a:srgbClr val="BADB70"/>
                </a:solidFill>
                <a:latin typeface="Plus Jakarta Sans ExtraBold" pitchFamily="2" charset="77"/>
                <a:cs typeface="Plus Jakarta Sans ExtraBold" pitchFamily="2" charset="77"/>
              </a:rPr>
              <a:t>aarop het toezichthouden </a:t>
            </a:r>
          </a:p>
          <a:p>
            <a:pPr algn="ctr"/>
            <a:r>
              <a:rPr lang="nl-NL" sz="1800" i="1" dirty="0">
                <a:solidFill>
                  <a:srgbClr val="BADB70"/>
                </a:solidFill>
                <a:latin typeface="Plus Jakarta Sans ExtraBold" pitchFamily="2" charset="77"/>
                <a:cs typeface="Plus Jakarta Sans ExtraBold" pitchFamily="2" charset="77"/>
              </a:rPr>
              <a:t>zich richt</a:t>
            </a:r>
            <a:endParaRPr lang="nl-NL" sz="1800" dirty="0">
              <a:solidFill>
                <a:srgbClr val="BADB70"/>
              </a:solidFill>
            </a:endParaRPr>
          </a:p>
        </p:txBody>
      </p:sp>
    </p:spTree>
    <p:extLst>
      <p:ext uri="{BB962C8B-B14F-4D97-AF65-F5344CB8AC3E}">
        <p14:creationId xmlns:p14="http://schemas.microsoft.com/office/powerpoint/2010/main" val="1143687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19</a:t>
            </a:fld>
            <a:endParaRPr lang="nl-NL" dirty="0">
              <a:solidFill>
                <a:srgbClr val="82B24A"/>
              </a:solidFill>
            </a:endParaRPr>
          </a:p>
        </p:txBody>
      </p:sp>
      <p:graphicFrame>
        <p:nvGraphicFramePr>
          <p:cNvPr id="3" name="Tabel 4">
            <a:extLst>
              <a:ext uri="{FF2B5EF4-FFF2-40B4-BE49-F238E27FC236}">
                <a16:creationId xmlns:a16="http://schemas.microsoft.com/office/drawing/2014/main" id="{E2A06385-3AA6-7756-E2D3-2255288898D1}"/>
              </a:ext>
            </a:extLst>
          </p:cNvPr>
          <p:cNvGraphicFramePr>
            <a:graphicFrameLocks noGrp="1"/>
          </p:cNvGraphicFramePr>
          <p:nvPr/>
        </p:nvGraphicFramePr>
        <p:xfrm>
          <a:off x="1028701" y="2187425"/>
          <a:ext cx="9880600" cy="3220720"/>
        </p:xfrm>
        <a:graphic>
          <a:graphicData uri="http://schemas.openxmlformats.org/drawingml/2006/table">
            <a:tbl>
              <a:tblPr firstRow="1" bandRow="1">
                <a:tableStyleId>{5C22544A-7EE6-4342-B048-85BDC9FD1C3A}</a:tableStyleId>
              </a:tblPr>
              <a:tblGrid>
                <a:gridCol w="2271485">
                  <a:extLst>
                    <a:ext uri="{9D8B030D-6E8A-4147-A177-3AD203B41FA5}">
                      <a16:colId xmlns:a16="http://schemas.microsoft.com/office/drawing/2014/main" val="2083555135"/>
                    </a:ext>
                  </a:extLst>
                </a:gridCol>
                <a:gridCol w="7609115">
                  <a:extLst>
                    <a:ext uri="{9D8B030D-6E8A-4147-A177-3AD203B41FA5}">
                      <a16:colId xmlns:a16="http://schemas.microsoft.com/office/drawing/2014/main" val="2614397368"/>
                    </a:ext>
                  </a:extLst>
                </a:gridCol>
              </a:tblGrid>
              <a:tr h="370840">
                <a:tc>
                  <a:txBody>
                    <a:bodyPr/>
                    <a:lstStyle/>
                    <a:p>
                      <a:r>
                        <a:rPr lang="nl-NL" sz="1600" b="1" i="0" kern="1200" dirty="0">
                          <a:solidFill>
                            <a:srgbClr val="274C62"/>
                          </a:solidFill>
                          <a:effectLst/>
                          <a:latin typeface="Plus Jakarta Sans" pitchFamily="2" charset="0"/>
                          <a:ea typeface="+mn-ea"/>
                          <a:cs typeface="Plus Jakarta Sans" pitchFamily="2" charset="0"/>
                        </a:rPr>
                        <a:t>Categorie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nl-NL" sz="1600" b="1" i="0" kern="1200" dirty="0">
                          <a:solidFill>
                            <a:srgbClr val="274C62"/>
                          </a:solidFill>
                          <a:effectLst/>
                          <a:latin typeface="Plus Jakarta Sans" pitchFamily="2" charset="0"/>
                          <a:ea typeface="+mn-ea"/>
                          <a:cs typeface="Plus Jakarta Sans" pitchFamily="2" charset="0"/>
                        </a:rPr>
                        <a:t>Uitgangspunt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179110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0" i="0" kern="1200" dirty="0">
                          <a:solidFill>
                            <a:srgbClr val="274C62"/>
                          </a:solidFill>
                          <a:effectLst/>
                          <a:latin typeface="Plus Jakarta Sans" pitchFamily="2" charset="0"/>
                          <a:ea typeface="+mn-ea"/>
                          <a:cs typeface="Plus Jakarta Sans" pitchFamily="2" charset="0"/>
                        </a:rPr>
                        <a:t>Onderwijzer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nl-NL" sz="1600" b="0" i="0" kern="1200" dirty="0">
                          <a:solidFill>
                            <a:srgbClr val="274C62"/>
                          </a:solidFill>
                          <a:effectLst/>
                          <a:latin typeface="Plus Jakarta Sans" pitchFamily="2" charset="0"/>
                          <a:ea typeface="+mn-ea"/>
                          <a:cs typeface="Plus Jakarta Sans" pitchFamily="2" charset="0"/>
                        </a:rPr>
                        <a:t>De onderwijzer is gezagsdrager namens God.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20973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0" i="0" kern="1200" dirty="0">
                          <a:solidFill>
                            <a:srgbClr val="274C62"/>
                          </a:solidFill>
                          <a:effectLst/>
                          <a:latin typeface="Plus Jakarta Sans" pitchFamily="2" charset="0"/>
                          <a:ea typeface="+mn-ea"/>
                          <a:cs typeface="Plus Jakarta Sans" pitchFamily="2" charset="0"/>
                        </a:rPr>
                        <a:t>Leerling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nl-NL" sz="1600" b="0" i="0" kern="1200" dirty="0">
                          <a:solidFill>
                            <a:srgbClr val="274C62"/>
                          </a:solidFill>
                          <a:effectLst/>
                          <a:latin typeface="Plus Jakarta Sans" pitchFamily="2" charset="0"/>
                          <a:ea typeface="+mn-ea"/>
                          <a:cs typeface="Plus Jakarta Sans" pitchFamily="2" charset="0"/>
                        </a:rPr>
                        <a:t>De leerling leert steeds meer verantwoordelijkheid te nemen voor de eigen ontwikkeling.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54840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0" i="0" kern="1200" dirty="0">
                          <a:solidFill>
                            <a:srgbClr val="274C62"/>
                          </a:solidFill>
                          <a:effectLst/>
                          <a:latin typeface="Plus Jakarta Sans" pitchFamily="2" charset="0"/>
                          <a:ea typeface="+mn-ea"/>
                          <a:cs typeface="Plus Jakarta Sans" pitchFamily="2" charset="0"/>
                        </a:rPr>
                        <a:t>Lesstof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nl-NL" sz="1600" b="0" i="0" kern="1200" dirty="0">
                          <a:solidFill>
                            <a:srgbClr val="274C62"/>
                          </a:solidFill>
                          <a:effectLst/>
                          <a:latin typeface="Plus Jakarta Sans" pitchFamily="2" charset="0"/>
                          <a:ea typeface="+mn-ea"/>
                          <a:cs typeface="Plus Jakarta Sans" pitchFamily="2" charset="0"/>
                        </a:rPr>
                        <a:t>De lesstof spreekt eerbiedig en met verwondering over God, de Bijbel en de schepping.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40530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0" i="0" kern="1200" dirty="0">
                          <a:solidFill>
                            <a:srgbClr val="274C62"/>
                          </a:solidFill>
                          <a:effectLst/>
                          <a:latin typeface="Plus Jakarta Sans" pitchFamily="2" charset="0"/>
                          <a:ea typeface="+mn-ea"/>
                          <a:cs typeface="Plus Jakarta Sans" pitchFamily="2" charset="0"/>
                        </a:rPr>
                        <a:t>Onderwijsomgeving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nl-NL" sz="1600" b="0" i="0" kern="1200" dirty="0">
                          <a:solidFill>
                            <a:srgbClr val="274C62"/>
                          </a:solidFill>
                          <a:effectLst/>
                          <a:latin typeface="Plus Jakarta Sans" pitchFamily="2" charset="0"/>
                          <a:ea typeface="+mn-ea"/>
                          <a:cs typeface="Plus Jakarta Sans" pitchFamily="2" charset="0"/>
                        </a:rPr>
                        <a:t>Het schoolklimaat is veilig voor iedere leerling.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14407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0" i="0" kern="1200" dirty="0">
                          <a:solidFill>
                            <a:srgbClr val="274C62"/>
                          </a:solidFill>
                          <a:effectLst/>
                          <a:latin typeface="Plus Jakarta Sans" pitchFamily="2" charset="0"/>
                          <a:ea typeface="+mn-ea"/>
                          <a:cs typeface="Plus Jakarta Sans" pitchFamily="2" charset="0"/>
                        </a:rPr>
                        <a:t>Opvoeden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nl-NL" sz="1600" b="0" i="0" kern="1200" dirty="0">
                          <a:solidFill>
                            <a:srgbClr val="274C62"/>
                          </a:solidFill>
                          <a:effectLst/>
                          <a:latin typeface="Plus Jakarta Sans" pitchFamily="2" charset="0"/>
                          <a:ea typeface="+mn-ea"/>
                          <a:cs typeface="Plus Jakarta Sans" pitchFamily="2" charset="0"/>
                        </a:rPr>
                        <a:t>Het opvoeden is gericht op de gewetens- en karaktervorming van de leerling.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42526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0" i="0" kern="1200" dirty="0">
                          <a:solidFill>
                            <a:srgbClr val="274C62"/>
                          </a:solidFill>
                          <a:effectLst/>
                          <a:latin typeface="Plus Jakarta Sans" pitchFamily="2" charset="0"/>
                          <a:ea typeface="+mn-ea"/>
                          <a:cs typeface="Plus Jakarta Sans" pitchFamily="2" charset="0"/>
                        </a:rPr>
                        <a:t>Onderwijzen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nl-NL" sz="1600" b="0" i="0" kern="1200" dirty="0">
                          <a:solidFill>
                            <a:srgbClr val="274C62"/>
                          </a:solidFill>
                          <a:effectLst/>
                          <a:latin typeface="Plus Jakarta Sans" pitchFamily="2" charset="0"/>
                          <a:ea typeface="+mn-ea"/>
                          <a:cs typeface="Plus Jakarta Sans" pitchFamily="2" charset="0"/>
                        </a:rPr>
                        <a:t>Het onderwijzen gebeurt vooral in de persoonlijke interactie tussen onderwijzer en leerling.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878098"/>
                  </a:ext>
                </a:extLst>
              </a:tr>
            </a:tbl>
          </a:graphicData>
        </a:graphic>
      </p:graphicFrame>
      <p:sp>
        <p:nvSpPr>
          <p:cNvPr id="4" name="Tekstvak 3">
            <a:extLst>
              <a:ext uri="{FF2B5EF4-FFF2-40B4-BE49-F238E27FC236}">
                <a16:creationId xmlns:a16="http://schemas.microsoft.com/office/drawing/2014/main" id="{07E9D7AE-F5C1-0F09-3C86-804C9B46F3A8}"/>
              </a:ext>
            </a:extLst>
          </p:cNvPr>
          <p:cNvSpPr txBox="1"/>
          <p:nvPr/>
        </p:nvSpPr>
        <p:spPr>
          <a:xfrm>
            <a:off x="939801" y="1590718"/>
            <a:ext cx="7087643" cy="450764"/>
          </a:xfrm>
          <a:prstGeom prst="rect">
            <a:avLst/>
          </a:prstGeom>
          <a:noFill/>
        </p:spPr>
        <p:txBody>
          <a:bodyPr wrap="square" lIns="91440" tIns="45720" rIns="91440" bIns="45720" anchor="t">
            <a:spAutoFit/>
          </a:bodyPr>
          <a:lstStyle/>
          <a:p>
            <a:pPr>
              <a:lnSpc>
                <a:spcPts val="2600"/>
              </a:lnSpc>
            </a:pPr>
            <a:r>
              <a:rPr lang="nl-NL" sz="2800" b="1" dirty="0">
                <a:solidFill>
                  <a:srgbClr val="82B24A"/>
                </a:solidFill>
                <a:latin typeface="Plus Jakarta Sans ExtraBold"/>
                <a:cs typeface="Plus Jakarta Sans ExtraBold" pitchFamily="2" charset="77"/>
              </a:rPr>
              <a:t>Voorbeelden van uitgangspunten</a:t>
            </a:r>
            <a:endParaRPr lang="nl-NL" sz="2800" b="1" dirty="0">
              <a:solidFill>
                <a:srgbClr val="82B24A"/>
              </a:solidFill>
              <a:effectLst/>
              <a:latin typeface="Plus Jakarta Sans ExtraBold"/>
              <a:cs typeface="Plus Jakarta Sans ExtraBold" pitchFamily="2" charset="77"/>
            </a:endParaRPr>
          </a:p>
        </p:txBody>
      </p:sp>
      <p:sp>
        <p:nvSpPr>
          <p:cNvPr id="5" name="Tekstvak 4">
            <a:extLst>
              <a:ext uri="{FF2B5EF4-FFF2-40B4-BE49-F238E27FC236}">
                <a16:creationId xmlns:a16="http://schemas.microsoft.com/office/drawing/2014/main" id="{77F24298-E01B-DF17-B16B-5E05F93D7F16}"/>
              </a:ext>
            </a:extLst>
          </p:cNvPr>
          <p:cNvSpPr txBox="1"/>
          <p:nvPr/>
        </p:nvSpPr>
        <p:spPr>
          <a:xfrm>
            <a:off x="7645400" y="450356"/>
            <a:ext cx="5092700" cy="646331"/>
          </a:xfrm>
          <a:prstGeom prst="rect">
            <a:avLst/>
          </a:prstGeom>
          <a:noFill/>
        </p:spPr>
        <p:txBody>
          <a:bodyPr wrap="square">
            <a:spAutoFit/>
          </a:bodyPr>
          <a:lstStyle/>
          <a:p>
            <a:pPr algn="ctr"/>
            <a:r>
              <a:rPr lang="nl-NL" i="1" dirty="0">
                <a:solidFill>
                  <a:srgbClr val="BADB70"/>
                </a:solidFill>
                <a:latin typeface="Plus Jakarta Sans ExtraBold" pitchFamily="2" charset="77"/>
                <a:cs typeface="Plus Jakarta Sans ExtraBold" pitchFamily="2" charset="77"/>
              </a:rPr>
              <a:t>w</a:t>
            </a:r>
            <a:r>
              <a:rPr lang="nl-NL" sz="1800" i="1" dirty="0">
                <a:solidFill>
                  <a:srgbClr val="BADB70"/>
                </a:solidFill>
                <a:latin typeface="Plus Jakarta Sans ExtraBold" pitchFamily="2" charset="77"/>
                <a:cs typeface="Plus Jakarta Sans ExtraBold" pitchFamily="2" charset="77"/>
              </a:rPr>
              <a:t>aarop het toezichthouden </a:t>
            </a:r>
          </a:p>
          <a:p>
            <a:pPr algn="ctr"/>
            <a:r>
              <a:rPr lang="nl-NL" sz="1800" i="1" dirty="0">
                <a:solidFill>
                  <a:srgbClr val="BADB70"/>
                </a:solidFill>
                <a:latin typeface="Plus Jakarta Sans ExtraBold" pitchFamily="2" charset="77"/>
                <a:cs typeface="Plus Jakarta Sans ExtraBold" pitchFamily="2" charset="77"/>
              </a:rPr>
              <a:t>zich richt</a:t>
            </a:r>
            <a:endParaRPr lang="nl-NL" sz="1800" dirty="0">
              <a:solidFill>
                <a:srgbClr val="BADB70"/>
              </a:solidFill>
            </a:endParaRPr>
          </a:p>
        </p:txBody>
      </p:sp>
    </p:spTree>
    <p:extLst>
      <p:ext uri="{BB962C8B-B14F-4D97-AF65-F5344CB8AC3E}">
        <p14:creationId xmlns:p14="http://schemas.microsoft.com/office/powerpoint/2010/main" val="342884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2</a:t>
            </a:fld>
            <a:endParaRPr lang="nl-NL">
              <a:solidFill>
                <a:srgbClr val="82B24A"/>
              </a:solidFill>
            </a:endParaRPr>
          </a:p>
        </p:txBody>
      </p:sp>
      <p:sp>
        <p:nvSpPr>
          <p:cNvPr id="2" name="Tekstvak 1">
            <a:extLst>
              <a:ext uri="{FF2B5EF4-FFF2-40B4-BE49-F238E27FC236}">
                <a16:creationId xmlns:a16="http://schemas.microsoft.com/office/drawing/2014/main" id="{E9C0738B-286F-1EBD-6139-2148896A096A}"/>
              </a:ext>
            </a:extLst>
          </p:cNvPr>
          <p:cNvSpPr txBox="1"/>
          <p:nvPr/>
        </p:nvSpPr>
        <p:spPr>
          <a:xfrm>
            <a:off x="1207194" y="1780792"/>
            <a:ext cx="5307906" cy="361766"/>
          </a:xfrm>
          <a:prstGeom prst="rect">
            <a:avLst/>
          </a:prstGeom>
          <a:noFill/>
        </p:spPr>
        <p:txBody>
          <a:bodyPr wrap="square" lIns="0" tIns="0" rIns="0" bIns="0">
            <a:spAutoFit/>
          </a:bodyPr>
          <a:lstStyle/>
          <a:p>
            <a:pPr>
              <a:lnSpc>
                <a:spcPts val="2600"/>
              </a:lnSpc>
            </a:pPr>
            <a:r>
              <a:rPr lang="nl-NL" sz="3300" b="1">
                <a:solidFill>
                  <a:srgbClr val="82B24A"/>
                </a:solidFill>
                <a:effectLst/>
                <a:latin typeface="Plus Jakarta Sans ExtraBold" pitchFamily="2" charset="77"/>
                <a:cs typeface="Plus Jakarta Sans ExtraBold" pitchFamily="2" charset="77"/>
              </a:rPr>
              <a:t>Programma</a:t>
            </a:r>
          </a:p>
        </p:txBody>
      </p:sp>
      <p:sp>
        <p:nvSpPr>
          <p:cNvPr id="3" name="Tekstvak 2">
            <a:extLst>
              <a:ext uri="{FF2B5EF4-FFF2-40B4-BE49-F238E27FC236}">
                <a16:creationId xmlns:a16="http://schemas.microsoft.com/office/drawing/2014/main" id="{D98B6878-6742-82C2-4F01-A6A9B9191B8A}"/>
              </a:ext>
            </a:extLst>
          </p:cNvPr>
          <p:cNvSpPr txBox="1"/>
          <p:nvPr/>
        </p:nvSpPr>
        <p:spPr>
          <a:xfrm>
            <a:off x="1207194" y="2439902"/>
            <a:ext cx="9448106" cy="3828997"/>
          </a:xfrm>
          <a:prstGeom prst="rect">
            <a:avLst/>
          </a:prstGeom>
          <a:noFill/>
        </p:spPr>
        <p:txBody>
          <a:bodyPr wrap="square" lIns="0" tIns="0" rIns="0" bIns="0">
            <a:spAutoFit/>
          </a:bodyPr>
          <a:lstStyle/>
          <a:p>
            <a:pPr marL="1079500" indent="-1079500">
              <a:lnSpc>
                <a:spcPct val="150000"/>
              </a:lnSpc>
            </a:pPr>
            <a:r>
              <a:rPr lang="nl-NL" sz="1600">
                <a:solidFill>
                  <a:srgbClr val="00406E"/>
                </a:solidFill>
                <a:latin typeface="Plus Jakarta Sans" pitchFamily="2" charset="77"/>
                <a:cs typeface="Plus Jakarta Sans" pitchFamily="2" charset="77"/>
              </a:rPr>
              <a:t>19.30 uur	</a:t>
            </a:r>
            <a:r>
              <a:rPr lang="nl-NL" sz="1600">
                <a:solidFill>
                  <a:srgbClr val="00406E"/>
                </a:solidFill>
                <a:effectLst/>
                <a:latin typeface="Plus Jakarta Sans" pitchFamily="2" charset="77"/>
                <a:cs typeface="Plus Jakarta Sans" pitchFamily="2" charset="77"/>
              </a:rPr>
              <a:t>Opening | dhr. A.R. (Arno) Bronkhorst </a:t>
            </a:r>
          </a:p>
          <a:p>
            <a:pPr marL="1079500" indent="-1079500">
              <a:lnSpc>
                <a:spcPct val="150000"/>
              </a:lnSpc>
            </a:pPr>
            <a:r>
              <a:rPr lang="nl-NL" sz="1600">
                <a:solidFill>
                  <a:srgbClr val="00406E"/>
                </a:solidFill>
                <a:latin typeface="Plus Jakarta Sans" pitchFamily="2" charset="77"/>
                <a:cs typeface="Plus Jakarta Sans" pitchFamily="2" charset="77"/>
              </a:rPr>
              <a:t>20.00 uur	</a:t>
            </a:r>
            <a:r>
              <a:rPr lang="nl-NL" sz="1600" u="sng">
                <a:solidFill>
                  <a:srgbClr val="00406E"/>
                </a:solidFill>
                <a:effectLst/>
                <a:latin typeface="Plus Jakarta Sans" pitchFamily="2" charset="77"/>
                <a:cs typeface="Plus Jakarta Sans" pitchFamily="2" charset="77"/>
              </a:rPr>
              <a:t>Toezicht houden </a:t>
            </a:r>
            <a:r>
              <a:rPr lang="nl-NL" sz="1600">
                <a:solidFill>
                  <a:srgbClr val="00406E"/>
                </a:solidFill>
                <a:effectLst/>
                <a:latin typeface="Plus Jakarta Sans" pitchFamily="2" charset="77"/>
                <a:cs typeface="Plus Jakarta Sans" pitchFamily="2" charset="77"/>
              </a:rPr>
              <a:t>op Bijbels Onderwijzen | dhr. L.G. (Leon) Bolier</a:t>
            </a:r>
          </a:p>
          <a:p>
            <a:pPr marL="1079500" indent="-1079500">
              <a:lnSpc>
                <a:spcPct val="150000"/>
              </a:lnSpc>
            </a:pPr>
            <a:r>
              <a:rPr lang="nl-NL" sz="1600">
                <a:solidFill>
                  <a:srgbClr val="00406E"/>
                </a:solidFill>
                <a:effectLst/>
                <a:latin typeface="Plus Jakarta Sans" pitchFamily="2" charset="77"/>
                <a:cs typeface="Plus Jakarta Sans" pitchFamily="2" charset="77"/>
              </a:rPr>
              <a:t>20.45 uur	Pauze </a:t>
            </a:r>
          </a:p>
          <a:p>
            <a:pPr marL="1079500" indent="-1079500">
              <a:lnSpc>
                <a:spcPct val="150000"/>
              </a:lnSpc>
            </a:pPr>
            <a:r>
              <a:rPr lang="nl-NL" sz="1600">
                <a:solidFill>
                  <a:srgbClr val="00406E"/>
                </a:solidFill>
                <a:latin typeface="Plus Jakarta Sans" pitchFamily="2" charset="77"/>
                <a:cs typeface="Plus Jakarta Sans" pitchFamily="2" charset="77"/>
              </a:rPr>
              <a:t>21.00 uur	</a:t>
            </a:r>
            <a:r>
              <a:rPr lang="nl-NL" sz="1600">
                <a:solidFill>
                  <a:srgbClr val="00406E"/>
                </a:solidFill>
                <a:effectLst/>
                <a:latin typeface="Plus Jakarta Sans" pitchFamily="2" charset="77"/>
                <a:cs typeface="Plus Jakarta Sans" pitchFamily="2" charset="77"/>
              </a:rPr>
              <a:t>Toezicht houden – en onze praktijk </a:t>
            </a:r>
          </a:p>
          <a:p>
            <a:pPr marL="1435100" indent="-355600">
              <a:lnSpc>
                <a:spcPct val="150000"/>
              </a:lnSpc>
              <a:buClr>
                <a:srgbClr val="82B24A"/>
              </a:buClr>
              <a:buFont typeface="Arial" panose="020B0604020202020204" pitchFamily="34" charset="0"/>
              <a:buChar char="•"/>
            </a:pPr>
            <a:r>
              <a:rPr lang="nl-NL" sz="1100">
                <a:solidFill>
                  <a:srgbClr val="00406E"/>
                </a:solidFill>
                <a:effectLst/>
                <a:latin typeface="Plus Jakarta Sans" pitchFamily="2" charset="77"/>
                <a:cs typeface="Plus Jakarta Sans" pitchFamily="2" charset="77"/>
              </a:rPr>
              <a:t>Dialoog en verbinding</a:t>
            </a:r>
          </a:p>
          <a:p>
            <a:pPr marL="1435100" indent="-355600">
              <a:lnSpc>
                <a:spcPct val="150000"/>
              </a:lnSpc>
              <a:buClr>
                <a:srgbClr val="82B24A"/>
              </a:buClr>
              <a:buFont typeface="Arial" panose="020B0604020202020204" pitchFamily="34" charset="0"/>
              <a:buChar char="•"/>
            </a:pPr>
            <a:r>
              <a:rPr lang="nl-NL" sz="1100">
                <a:solidFill>
                  <a:srgbClr val="00406E"/>
                </a:solidFill>
                <a:effectLst/>
                <a:latin typeface="Plus Jakarta Sans" pitchFamily="2" charset="77"/>
                <a:cs typeface="Plus Jakarta Sans" pitchFamily="2" charset="77"/>
              </a:rPr>
              <a:t>Eenvoudiger vorm van visitatie</a:t>
            </a:r>
          </a:p>
          <a:p>
            <a:pPr marL="1435100" indent="-355600">
              <a:lnSpc>
                <a:spcPct val="150000"/>
              </a:lnSpc>
              <a:buClr>
                <a:srgbClr val="82B24A"/>
              </a:buClr>
              <a:buFont typeface="Arial" panose="020B0604020202020204" pitchFamily="34" charset="0"/>
              <a:buChar char="•"/>
            </a:pPr>
            <a:r>
              <a:rPr lang="nl-NL" sz="1100">
                <a:solidFill>
                  <a:srgbClr val="00406E"/>
                </a:solidFill>
                <a:effectLst/>
                <a:latin typeface="Plus Jakarta Sans" pitchFamily="2" charset="77"/>
                <a:cs typeface="Plus Jakarta Sans" pitchFamily="2" charset="77"/>
              </a:rPr>
              <a:t>Handreiking vragenlijst  voor toezichthouders</a:t>
            </a:r>
          </a:p>
          <a:p>
            <a:pPr marL="1435100" indent="-355600">
              <a:lnSpc>
                <a:spcPct val="150000"/>
              </a:lnSpc>
              <a:buClr>
                <a:srgbClr val="82B24A"/>
              </a:buClr>
              <a:buFont typeface="Arial" panose="020B0604020202020204" pitchFamily="34" charset="0"/>
              <a:buChar char="•"/>
            </a:pPr>
            <a:r>
              <a:rPr lang="nl-NL" sz="1100">
                <a:solidFill>
                  <a:srgbClr val="00406E"/>
                </a:solidFill>
                <a:latin typeface="Plus Jakarta Sans" pitchFamily="2" charset="77"/>
                <a:cs typeface="Plus Jakarta Sans" pitchFamily="2" charset="77"/>
              </a:rPr>
              <a:t>Accreditatie uitvoerend bestuurders (professioneel bestuur)</a:t>
            </a:r>
          </a:p>
          <a:p>
            <a:pPr marL="1435100" indent="-355600">
              <a:lnSpc>
                <a:spcPct val="150000"/>
              </a:lnSpc>
              <a:buClr>
                <a:srgbClr val="82B24A"/>
              </a:buClr>
              <a:buFont typeface="Arial" panose="020B0604020202020204" pitchFamily="34" charset="0"/>
              <a:buChar char="•"/>
            </a:pPr>
            <a:r>
              <a:rPr lang="nl-NL" sz="1100">
                <a:solidFill>
                  <a:srgbClr val="00406E"/>
                </a:solidFill>
                <a:latin typeface="Plus Jakarta Sans" pitchFamily="2" charset="77"/>
                <a:cs typeface="Plus Jakarta Sans" pitchFamily="2" charset="77"/>
              </a:rPr>
              <a:t>Naar één Code goed bestuur</a:t>
            </a:r>
          </a:p>
          <a:p>
            <a:pPr marL="1435100" indent="-355600">
              <a:lnSpc>
                <a:spcPct val="150000"/>
              </a:lnSpc>
              <a:buClr>
                <a:srgbClr val="82B24A"/>
              </a:buClr>
              <a:buFont typeface="Arial" panose="020B0604020202020204" pitchFamily="34" charset="0"/>
              <a:buChar char="•"/>
            </a:pPr>
            <a:r>
              <a:rPr lang="nl-NL" sz="1100">
                <a:solidFill>
                  <a:srgbClr val="00406E"/>
                </a:solidFill>
                <a:latin typeface="Plus Jakarta Sans" pitchFamily="2" charset="77"/>
                <a:cs typeface="Plus Jakarta Sans" pitchFamily="2" charset="77"/>
              </a:rPr>
              <a:t>Overig </a:t>
            </a:r>
            <a:endParaRPr lang="nl-NL" sz="1100">
              <a:solidFill>
                <a:srgbClr val="00406E"/>
              </a:solidFill>
              <a:effectLst/>
              <a:latin typeface="Plus Jakarta Sans" pitchFamily="2" charset="77"/>
              <a:cs typeface="Plus Jakarta Sans" pitchFamily="2" charset="77"/>
            </a:endParaRPr>
          </a:p>
          <a:p>
            <a:pPr marL="1079500" indent="-1079500">
              <a:lnSpc>
                <a:spcPct val="150000"/>
              </a:lnSpc>
            </a:pPr>
            <a:r>
              <a:rPr lang="nl-NL" sz="1600">
                <a:solidFill>
                  <a:srgbClr val="00406E"/>
                </a:solidFill>
                <a:latin typeface="Plus Jakarta Sans" pitchFamily="2" charset="77"/>
                <a:cs typeface="Plus Jakarta Sans" pitchFamily="2" charset="77"/>
              </a:rPr>
              <a:t>21.45 uur 	</a:t>
            </a:r>
            <a:r>
              <a:rPr lang="nl-NL" sz="1600">
                <a:solidFill>
                  <a:srgbClr val="00406E"/>
                </a:solidFill>
                <a:effectLst/>
                <a:latin typeface="Plus Jakarta Sans" pitchFamily="2" charset="77"/>
                <a:cs typeface="Plus Jakarta Sans" pitchFamily="2" charset="77"/>
              </a:rPr>
              <a:t>Mededelingen en rondvraag </a:t>
            </a:r>
          </a:p>
          <a:p>
            <a:pPr marL="1079500" indent="-1079500">
              <a:lnSpc>
                <a:spcPct val="150000"/>
              </a:lnSpc>
            </a:pPr>
            <a:r>
              <a:rPr lang="nl-NL" sz="1600">
                <a:solidFill>
                  <a:srgbClr val="00406E"/>
                </a:solidFill>
                <a:latin typeface="Plus Jakarta Sans" pitchFamily="2" charset="77"/>
                <a:cs typeface="Plus Jakarta Sans" pitchFamily="2" charset="77"/>
              </a:rPr>
              <a:t>22.00 uur 	</a:t>
            </a:r>
            <a:r>
              <a:rPr lang="nl-NL" sz="1600">
                <a:solidFill>
                  <a:srgbClr val="00406E"/>
                </a:solidFill>
                <a:effectLst/>
                <a:latin typeface="Plus Jakarta Sans" pitchFamily="2" charset="77"/>
                <a:cs typeface="Plus Jakarta Sans" pitchFamily="2" charset="77"/>
              </a:rPr>
              <a:t>Sluiting </a:t>
            </a:r>
          </a:p>
        </p:txBody>
      </p:sp>
    </p:spTree>
    <p:extLst>
      <p:ext uri="{BB962C8B-B14F-4D97-AF65-F5344CB8AC3E}">
        <p14:creationId xmlns:p14="http://schemas.microsoft.com/office/powerpoint/2010/main" val="1866087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20</a:t>
            </a:fld>
            <a:endParaRPr lang="nl-NL" dirty="0">
              <a:solidFill>
                <a:srgbClr val="82B24A"/>
              </a:solidFill>
            </a:endParaRPr>
          </a:p>
        </p:txBody>
      </p:sp>
      <p:sp>
        <p:nvSpPr>
          <p:cNvPr id="2" name="Tekstvak 1">
            <a:extLst>
              <a:ext uri="{FF2B5EF4-FFF2-40B4-BE49-F238E27FC236}">
                <a16:creationId xmlns:a16="http://schemas.microsoft.com/office/drawing/2014/main" id="{7554B732-7B8F-3C23-1910-ACA76AF7C7D0}"/>
              </a:ext>
            </a:extLst>
          </p:cNvPr>
          <p:cNvSpPr txBox="1"/>
          <p:nvPr/>
        </p:nvSpPr>
        <p:spPr>
          <a:xfrm>
            <a:off x="1067494" y="1711855"/>
            <a:ext cx="8707852" cy="637610"/>
          </a:xfrm>
          <a:prstGeom prst="rect">
            <a:avLst/>
          </a:prstGeom>
          <a:noFill/>
        </p:spPr>
        <p:txBody>
          <a:bodyPr wrap="square" lIns="0" tIns="0" rIns="0" bIns="0" anchor="t">
            <a:spAutoFit/>
          </a:bodyPr>
          <a:lstStyle/>
          <a:p>
            <a:pPr>
              <a:lnSpc>
                <a:spcPts val="2600"/>
              </a:lnSpc>
            </a:pPr>
            <a:r>
              <a:rPr lang="nl-NL" sz="3300" b="1" dirty="0">
                <a:solidFill>
                  <a:srgbClr val="82B24A"/>
                </a:solidFill>
                <a:effectLst/>
                <a:latin typeface="Plus Jakarta Sans ExtraBold"/>
                <a:cs typeface="Plus Jakarta Sans ExtraBold" pitchFamily="2" charset="77"/>
              </a:rPr>
              <a:t>Kennis – vaardigheden – houding </a:t>
            </a:r>
          </a:p>
          <a:p>
            <a:pPr>
              <a:lnSpc>
                <a:spcPts val="2600"/>
              </a:lnSpc>
            </a:pPr>
            <a:r>
              <a:rPr lang="nl-NL" sz="1600" b="1" dirty="0">
                <a:solidFill>
                  <a:srgbClr val="82B24A"/>
                </a:solidFill>
                <a:latin typeface="Plus Jakarta Sans ExtraBold"/>
                <a:cs typeface="Plus Jakarta Sans ExtraBold" pitchFamily="2" charset="77"/>
              </a:rPr>
              <a:t>(effect en resultaten van het onderwijs)</a:t>
            </a:r>
            <a:endParaRPr lang="nl-NL" sz="1600" b="1" dirty="0">
              <a:solidFill>
                <a:srgbClr val="82B24A"/>
              </a:solidFill>
              <a:effectLst/>
              <a:latin typeface="Plus Jakarta Sans ExtraBold"/>
              <a:cs typeface="Plus Jakarta Sans ExtraBold" pitchFamily="2" charset="77"/>
            </a:endParaRPr>
          </a:p>
        </p:txBody>
      </p:sp>
      <p:sp>
        <p:nvSpPr>
          <p:cNvPr id="4" name="Tekstvak 3">
            <a:extLst>
              <a:ext uri="{FF2B5EF4-FFF2-40B4-BE49-F238E27FC236}">
                <a16:creationId xmlns:a16="http://schemas.microsoft.com/office/drawing/2014/main" id="{FE33EC1E-F243-D791-B247-AFFC3F0093DC}"/>
              </a:ext>
            </a:extLst>
          </p:cNvPr>
          <p:cNvSpPr txBox="1"/>
          <p:nvPr/>
        </p:nvSpPr>
        <p:spPr>
          <a:xfrm>
            <a:off x="1105594" y="2580509"/>
            <a:ext cx="9448106" cy="2167003"/>
          </a:xfrm>
          <a:prstGeom prst="rect">
            <a:avLst/>
          </a:prstGeom>
          <a:noFill/>
        </p:spPr>
        <p:txBody>
          <a:bodyPr wrap="square" lIns="0" tIns="0" rIns="0" bIns="0">
            <a:spAutoFit/>
          </a:bodyPr>
          <a:lstStyle/>
          <a:p>
            <a:pPr marL="285750" indent="-285750">
              <a:lnSpc>
                <a:spcPct val="150000"/>
              </a:lnSpc>
              <a:buFont typeface="Arial" panose="020B0604020202020204" pitchFamily="34" charset="0"/>
              <a:buChar char="•"/>
            </a:pPr>
            <a:r>
              <a:rPr lang="nl-NL" sz="1600" dirty="0">
                <a:solidFill>
                  <a:srgbClr val="00406E"/>
                </a:solidFill>
                <a:latin typeface="Plus Jakarta Sans" pitchFamily="2" charset="0"/>
                <a:cs typeface="Plus Jakarta Sans" pitchFamily="2" charset="0"/>
              </a:rPr>
              <a:t>Rekenen, Taal en (Begrijpend lezen) </a:t>
            </a:r>
          </a:p>
          <a:p>
            <a:pPr marL="285750" indent="-285750">
              <a:lnSpc>
                <a:spcPct val="150000"/>
              </a:lnSpc>
              <a:buFont typeface="Arial" panose="020B0604020202020204" pitchFamily="34" charset="0"/>
              <a:buChar char="•"/>
            </a:pPr>
            <a:r>
              <a:rPr lang="nl-NL" sz="1600" dirty="0">
                <a:solidFill>
                  <a:srgbClr val="00406E"/>
                </a:solidFill>
                <a:latin typeface="Plus Jakarta Sans" pitchFamily="2" charset="0"/>
                <a:cs typeface="Plus Jakarta Sans" pitchFamily="2" charset="0"/>
              </a:rPr>
              <a:t>Doorstroomtoets groep 8</a:t>
            </a:r>
          </a:p>
          <a:p>
            <a:pPr marL="285750" indent="-285750">
              <a:lnSpc>
                <a:spcPct val="150000"/>
              </a:lnSpc>
              <a:buFont typeface="Arial" panose="020B0604020202020204" pitchFamily="34" charset="0"/>
              <a:buChar char="•"/>
            </a:pPr>
            <a:r>
              <a:rPr lang="nl-NL" sz="1600" dirty="0">
                <a:solidFill>
                  <a:srgbClr val="00406E"/>
                </a:solidFill>
                <a:latin typeface="Plus Jakarta Sans" pitchFamily="2" charset="0"/>
                <a:cs typeface="Plus Jakarta Sans" pitchFamily="2" charset="0"/>
              </a:rPr>
              <a:t>(Trends ) in de kengetallen in- door- en uitstroom van leerlingen</a:t>
            </a:r>
          </a:p>
          <a:p>
            <a:pPr marL="285750" indent="-285750">
              <a:lnSpc>
                <a:spcPct val="150000"/>
              </a:lnSpc>
              <a:buFont typeface="Arial" panose="020B0604020202020204" pitchFamily="34" charset="0"/>
              <a:buChar char="•"/>
            </a:pPr>
            <a:r>
              <a:rPr lang="nl-NL" sz="1600" dirty="0">
                <a:solidFill>
                  <a:srgbClr val="00406E"/>
                </a:solidFill>
                <a:latin typeface="Plus Jakarta Sans" pitchFamily="2" charset="0"/>
                <a:cs typeface="Plus Jakarta Sans" pitchFamily="2" charset="0"/>
              </a:rPr>
              <a:t>Sociaal-emotionele ontwikkeling, de veiligheidsbeleving</a:t>
            </a:r>
          </a:p>
          <a:p>
            <a:pPr marL="285750" indent="-285750">
              <a:lnSpc>
                <a:spcPct val="150000"/>
              </a:lnSpc>
              <a:buFont typeface="Arial" panose="020B0604020202020204" pitchFamily="34" charset="0"/>
              <a:buChar char="•"/>
            </a:pPr>
            <a:r>
              <a:rPr lang="nl-NL" sz="1600" dirty="0">
                <a:solidFill>
                  <a:srgbClr val="00406E"/>
                </a:solidFill>
                <a:latin typeface="Plus Jakarta Sans" pitchFamily="2" charset="0"/>
                <a:cs typeface="Plus Jakarta Sans" pitchFamily="2" charset="0"/>
              </a:rPr>
              <a:t>Burgerschapsvaardigheden van de leerlingen</a:t>
            </a:r>
          </a:p>
          <a:p>
            <a:pPr marL="285750" indent="-285750">
              <a:lnSpc>
                <a:spcPct val="150000"/>
              </a:lnSpc>
              <a:buFont typeface="Arial" panose="020B0604020202020204" pitchFamily="34" charset="0"/>
              <a:buChar char="•"/>
            </a:pPr>
            <a:r>
              <a:rPr lang="nl-NL" sz="1600" dirty="0">
                <a:solidFill>
                  <a:srgbClr val="00406E"/>
                </a:solidFill>
                <a:latin typeface="Plus Jakarta Sans" pitchFamily="2" charset="0"/>
                <a:cs typeface="Plus Jakarta Sans" pitchFamily="2" charset="0"/>
              </a:rPr>
              <a:t>Pedagogisch-didactisch handelen van de leerkrachten</a:t>
            </a:r>
          </a:p>
        </p:txBody>
      </p:sp>
      <p:sp>
        <p:nvSpPr>
          <p:cNvPr id="5" name="Tekstvak 4">
            <a:extLst>
              <a:ext uri="{FF2B5EF4-FFF2-40B4-BE49-F238E27FC236}">
                <a16:creationId xmlns:a16="http://schemas.microsoft.com/office/drawing/2014/main" id="{0590096E-9F38-3C49-A277-F061CBC65435}"/>
              </a:ext>
            </a:extLst>
          </p:cNvPr>
          <p:cNvSpPr txBox="1"/>
          <p:nvPr/>
        </p:nvSpPr>
        <p:spPr>
          <a:xfrm>
            <a:off x="7645400" y="450356"/>
            <a:ext cx="5092700" cy="646331"/>
          </a:xfrm>
          <a:prstGeom prst="rect">
            <a:avLst/>
          </a:prstGeom>
          <a:noFill/>
        </p:spPr>
        <p:txBody>
          <a:bodyPr wrap="square">
            <a:spAutoFit/>
          </a:bodyPr>
          <a:lstStyle/>
          <a:p>
            <a:pPr algn="ctr"/>
            <a:r>
              <a:rPr lang="nl-NL" i="1" dirty="0">
                <a:solidFill>
                  <a:srgbClr val="BADB70"/>
                </a:solidFill>
                <a:latin typeface="Plus Jakarta Sans ExtraBold" pitchFamily="2" charset="77"/>
                <a:cs typeface="Plus Jakarta Sans ExtraBold" pitchFamily="2" charset="77"/>
              </a:rPr>
              <a:t>w</a:t>
            </a:r>
            <a:r>
              <a:rPr lang="nl-NL" sz="1800" i="1" dirty="0">
                <a:solidFill>
                  <a:srgbClr val="BADB70"/>
                </a:solidFill>
                <a:latin typeface="Plus Jakarta Sans ExtraBold" pitchFamily="2" charset="77"/>
                <a:cs typeface="Plus Jakarta Sans ExtraBold" pitchFamily="2" charset="77"/>
              </a:rPr>
              <a:t>aarop het toezichthouden </a:t>
            </a:r>
          </a:p>
          <a:p>
            <a:pPr algn="ctr"/>
            <a:r>
              <a:rPr lang="nl-NL" sz="1800" i="1" dirty="0">
                <a:solidFill>
                  <a:srgbClr val="BADB70"/>
                </a:solidFill>
                <a:latin typeface="Plus Jakarta Sans ExtraBold" pitchFamily="2" charset="77"/>
                <a:cs typeface="Plus Jakarta Sans ExtraBold" pitchFamily="2" charset="77"/>
              </a:rPr>
              <a:t>zich richt</a:t>
            </a:r>
            <a:endParaRPr lang="nl-NL" sz="1800" dirty="0">
              <a:solidFill>
                <a:srgbClr val="BADB70"/>
              </a:solidFill>
            </a:endParaRPr>
          </a:p>
        </p:txBody>
      </p:sp>
    </p:spTree>
    <p:extLst>
      <p:ext uri="{BB962C8B-B14F-4D97-AF65-F5344CB8AC3E}">
        <p14:creationId xmlns:p14="http://schemas.microsoft.com/office/powerpoint/2010/main" val="255445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21</a:t>
            </a:fld>
            <a:endParaRPr lang="nl-NL" dirty="0">
              <a:solidFill>
                <a:srgbClr val="82B24A"/>
              </a:solidFill>
            </a:endParaRPr>
          </a:p>
        </p:txBody>
      </p:sp>
      <p:sp>
        <p:nvSpPr>
          <p:cNvPr id="2" name="Tekstvak 1">
            <a:extLst>
              <a:ext uri="{FF2B5EF4-FFF2-40B4-BE49-F238E27FC236}">
                <a16:creationId xmlns:a16="http://schemas.microsoft.com/office/drawing/2014/main" id="{7554B732-7B8F-3C23-1910-ACA76AF7C7D0}"/>
              </a:ext>
            </a:extLst>
          </p:cNvPr>
          <p:cNvSpPr txBox="1"/>
          <p:nvPr/>
        </p:nvSpPr>
        <p:spPr>
          <a:xfrm>
            <a:off x="1219893" y="1780792"/>
            <a:ext cx="8920150" cy="361766"/>
          </a:xfrm>
          <a:prstGeom prst="rect">
            <a:avLst/>
          </a:prstGeom>
          <a:noFill/>
        </p:spPr>
        <p:txBody>
          <a:bodyPr wrap="square" lIns="0" tIns="0" rIns="0" bIns="0">
            <a:spAutoFit/>
          </a:bodyPr>
          <a:lstStyle/>
          <a:p>
            <a:pPr>
              <a:lnSpc>
                <a:spcPts val="2600"/>
              </a:lnSpc>
            </a:pPr>
            <a:r>
              <a:rPr lang="nl-NL" sz="3300" b="1" dirty="0">
                <a:solidFill>
                  <a:srgbClr val="82B24A"/>
                </a:solidFill>
                <a:effectLst/>
                <a:latin typeface="Plus Jakarta Sans ExtraBold" pitchFamily="2" charset="77"/>
                <a:cs typeface="Plus Jakarta Sans ExtraBold" pitchFamily="2" charset="77"/>
              </a:rPr>
              <a:t>Investeer in relatie</a:t>
            </a:r>
          </a:p>
        </p:txBody>
      </p:sp>
      <p:sp>
        <p:nvSpPr>
          <p:cNvPr id="3" name="Tekstvak 2">
            <a:extLst>
              <a:ext uri="{FF2B5EF4-FFF2-40B4-BE49-F238E27FC236}">
                <a16:creationId xmlns:a16="http://schemas.microsoft.com/office/drawing/2014/main" id="{6AE59F42-1956-4446-6C24-862C34BA74AC}"/>
              </a:ext>
            </a:extLst>
          </p:cNvPr>
          <p:cNvSpPr txBox="1"/>
          <p:nvPr/>
        </p:nvSpPr>
        <p:spPr>
          <a:xfrm>
            <a:off x="8483600" y="321539"/>
            <a:ext cx="3365500" cy="1200329"/>
          </a:xfrm>
          <a:prstGeom prst="rect">
            <a:avLst/>
          </a:prstGeom>
          <a:noFill/>
        </p:spPr>
        <p:txBody>
          <a:bodyPr wrap="square">
            <a:spAutoFit/>
          </a:bodyPr>
          <a:lstStyle/>
          <a:p>
            <a:pPr algn="ctr"/>
            <a:r>
              <a:rPr lang="nl-NL" i="1" dirty="0">
                <a:solidFill>
                  <a:srgbClr val="BADB70"/>
                </a:solidFill>
                <a:latin typeface="Plus Jakarta Sans ExtraBold" pitchFamily="2" charset="77"/>
                <a:cs typeface="Plus Jakarta Sans ExtraBold" pitchFamily="2" charset="77"/>
              </a:rPr>
              <a:t>wanneer en hoe kan de toezichthouder toezicht houden op de kwaliteit van het (Bijbels) onderwijzen</a:t>
            </a:r>
            <a:endParaRPr lang="nl-NL" sz="1800" dirty="0">
              <a:solidFill>
                <a:srgbClr val="BADB70"/>
              </a:solidFill>
            </a:endParaRPr>
          </a:p>
        </p:txBody>
      </p:sp>
      <p:sp>
        <p:nvSpPr>
          <p:cNvPr id="5" name="Tekstvak 4">
            <a:extLst>
              <a:ext uri="{FF2B5EF4-FFF2-40B4-BE49-F238E27FC236}">
                <a16:creationId xmlns:a16="http://schemas.microsoft.com/office/drawing/2014/main" id="{FC82ED37-1503-CAA1-7FE9-A0C42361863A}"/>
              </a:ext>
            </a:extLst>
          </p:cNvPr>
          <p:cNvSpPr txBox="1"/>
          <p:nvPr/>
        </p:nvSpPr>
        <p:spPr>
          <a:xfrm>
            <a:off x="1219893" y="2337403"/>
            <a:ext cx="9361021" cy="2100575"/>
          </a:xfrm>
          <a:prstGeom prst="rect">
            <a:avLst/>
          </a:prstGeom>
          <a:noFill/>
        </p:spPr>
        <p:txBody>
          <a:bodyPr wrap="square" lIns="0" tIns="0" rIns="0" bIns="0">
            <a:spAutoFit/>
          </a:bodyPr>
          <a:lstStyle/>
          <a:p>
            <a:pPr marL="342900" lvl="0" indent="-342900" algn="just">
              <a:buFont typeface="Arial" panose="020B0604020202020204" pitchFamily="34" charset="0"/>
              <a:buChar char="•"/>
            </a:pPr>
            <a:r>
              <a:rPr lang="nl-NL" dirty="0">
                <a:solidFill>
                  <a:srgbClr val="00406E"/>
                </a:solidFill>
                <a:effectLst/>
                <a:latin typeface="Plus Jakarta Sans" pitchFamily="2" charset="77"/>
                <a:cs typeface="Plus Jakarta Sans" pitchFamily="2" charset="77"/>
              </a:rPr>
              <a:t>Aanwezig zijn bij belangrijke momenten in het jaar</a:t>
            </a:r>
          </a:p>
          <a:p>
            <a:pPr marL="285750" lvl="0" indent="-285750" algn="just">
              <a:buFont typeface="Arial" panose="020B0604020202020204" pitchFamily="34" charset="0"/>
              <a:buChar char="•"/>
            </a:pPr>
            <a:endParaRPr lang="nl-NL" sz="1200" dirty="0">
              <a:solidFill>
                <a:srgbClr val="00406E"/>
              </a:solidFill>
              <a:effectLst/>
              <a:latin typeface="Plus Jakarta Sans" pitchFamily="2" charset="77"/>
              <a:cs typeface="Plus Jakarta Sans" pitchFamily="2" charset="77"/>
            </a:endParaRPr>
          </a:p>
          <a:p>
            <a:pPr marL="342900" lvl="0" indent="-342900" algn="just">
              <a:buFont typeface="Arial" panose="020B0604020202020204" pitchFamily="34" charset="0"/>
              <a:buChar char="•"/>
            </a:pPr>
            <a:r>
              <a:rPr lang="nl-NL" dirty="0">
                <a:solidFill>
                  <a:srgbClr val="00406E"/>
                </a:solidFill>
                <a:latin typeface="Plus Jakarta Sans" pitchFamily="2" charset="77"/>
                <a:cs typeface="Plus Jakarta Sans" pitchFamily="2" charset="77"/>
              </a:rPr>
              <a:t>Deelnemen aan de gezamenlijke bezinningsmomenten / themabijeenkomsten</a:t>
            </a:r>
          </a:p>
          <a:p>
            <a:pPr marL="342900" lvl="0" indent="-342900" algn="just">
              <a:buFont typeface="Arial" panose="020B0604020202020204" pitchFamily="34" charset="0"/>
              <a:buChar char="•"/>
            </a:pPr>
            <a:endParaRPr lang="nl-NL" dirty="0">
              <a:solidFill>
                <a:srgbClr val="00406E"/>
              </a:solidFill>
              <a:latin typeface="Plus Jakarta Sans" pitchFamily="2" charset="77"/>
              <a:cs typeface="Plus Jakarta Sans" pitchFamily="2" charset="77"/>
            </a:endParaRPr>
          </a:p>
          <a:p>
            <a:pPr marL="342900" lvl="0" indent="-342900" algn="just">
              <a:buFont typeface="Arial" panose="020B0604020202020204" pitchFamily="34" charset="0"/>
              <a:buChar char="•"/>
            </a:pPr>
            <a:r>
              <a:rPr lang="nl-NL" dirty="0">
                <a:solidFill>
                  <a:srgbClr val="00406E"/>
                </a:solidFill>
                <a:latin typeface="Plus Jakarta Sans" pitchFamily="2" charset="77"/>
                <a:cs typeface="Plus Jakarta Sans" pitchFamily="2" charset="77"/>
              </a:rPr>
              <a:t>Periodiek verzorgen van weeksluiting</a:t>
            </a:r>
          </a:p>
          <a:p>
            <a:pPr lvl="0" algn="just"/>
            <a:endParaRPr lang="nl-NL" sz="1050" dirty="0">
              <a:solidFill>
                <a:srgbClr val="00406E"/>
              </a:solidFill>
              <a:latin typeface="Plus Jakarta Sans" pitchFamily="2" charset="77"/>
              <a:cs typeface="Plus Jakarta Sans" pitchFamily="2" charset="77"/>
            </a:endParaRPr>
          </a:p>
          <a:p>
            <a:pPr marL="342900" lvl="0" indent="-342900" algn="just">
              <a:buFont typeface="Arial" panose="020B0604020202020204" pitchFamily="34" charset="0"/>
              <a:buChar char="•"/>
            </a:pPr>
            <a:endParaRPr lang="nl-NL" sz="600" dirty="0">
              <a:solidFill>
                <a:srgbClr val="00406E"/>
              </a:solidFill>
              <a:latin typeface="Plus Jakarta Sans" pitchFamily="2" charset="77"/>
              <a:cs typeface="Plus Jakarta Sans" pitchFamily="2" charset="77"/>
            </a:endParaRPr>
          </a:p>
          <a:p>
            <a:pPr lvl="0" algn="just"/>
            <a:r>
              <a:rPr lang="nl-NL" dirty="0">
                <a:solidFill>
                  <a:srgbClr val="00406E"/>
                </a:solidFill>
                <a:latin typeface="Plus Jakarta Sans" pitchFamily="2" charset="77"/>
                <a:cs typeface="Plus Jakarta Sans" pitchFamily="2" charset="77"/>
                <a:sym typeface="Wingdings" panose="05000000000000000000" pitchFamily="2" charset="2"/>
              </a:rPr>
              <a:t>  </a:t>
            </a:r>
            <a:r>
              <a:rPr lang="nl-NL" dirty="0">
                <a:solidFill>
                  <a:srgbClr val="00406E"/>
                </a:solidFill>
                <a:latin typeface="Plus Jakarta Sans" pitchFamily="2" charset="77"/>
                <a:cs typeface="Plus Jakarta Sans" pitchFamily="2" charset="77"/>
              </a:rPr>
              <a:t>Zorg dat je de leerkrachten kent</a:t>
            </a:r>
          </a:p>
          <a:p>
            <a:pPr algn="just"/>
            <a:endParaRPr lang="nl-NL" sz="1600" dirty="0">
              <a:solidFill>
                <a:srgbClr val="00406E"/>
              </a:solidFill>
              <a:latin typeface="Plus Jakarta Sans" pitchFamily="2" charset="77"/>
              <a:cs typeface="Plus Jakarta Sans" pitchFamily="2" charset="77"/>
            </a:endParaRPr>
          </a:p>
        </p:txBody>
      </p:sp>
    </p:spTree>
    <p:extLst>
      <p:ext uri="{BB962C8B-B14F-4D97-AF65-F5344CB8AC3E}">
        <p14:creationId xmlns:p14="http://schemas.microsoft.com/office/powerpoint/2010/main" val="1983558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22</a:t>
            </a:fld>
            <a:endParaRPr lang="nl-NL" dirty="0">
              <a:solidFill>
                <a:srgbClr val="82B24A"/>
              </a:solidFill>
            </a:endParaRPr>
          </a:p>
        </p:txBody>
      </p:sp>
      <p:sp>
        <p:nvSpPr>
          <p:cNvPr id="2" name="Tekstvak 1">
            <a:extLst>
              <a:ext uri="{FF2B5EF4-FFF2-40B4-BE49-F238E27FC236}">
                <a16:creationId xmlns:a16="http://schemas.microsoft.com/office/drawing/2014/main" id="{7554B732-7B8F-3C23-1910-ACA76AF7C7D0}"/>
              </a:ext>
            </a:extLst>
          </p:cNvPr>
          <p:cNvSpPr txBox="1"/>
          <p:nvPr/>
        </p:nvSpPr>
        <p:spPr>
          <a:xfrm>
            <a:off x="1181793" y="1780792"/>
            <a:ext cx="8920150" cy="695190"/>
          </a:xfrm>
          <a:prstGeom prst="rect">
            <a:avLst/>
          </a:prstGeom>
          <a:noFill/>
        </p:spPr>
        <p:txBody>
          <a:bodyPr wrap="square" lIns="0" tIns="0" rIns="0" bIns="0" anchor="t">
            <a:spAutoFit/>
          </a:bodyPr>
          <a:lstStyle/>
          <a:p>
            <a:pPr>
              <a:lnSpc>
                <a:spcPts val="2600"/>
              </a:lnSpc>
            </a:pPr>
            <a:r>
              <a:rPr lang="nl-NL" sz="2800" b="1">
                <a:solidFill>
                  <a:srgbClr val="82B24A"/>
                </a:solidFill>
                <a:effectLst/>
                <a:latin typeface="Plus Jakarta Sans ExtraBold"/>
                <a:cs typeface="Plus Jakarta Sans ExtraBold" pitchFamily="2" charset="77"/>
              </a:rPr>
              <a:t>Stimuleer bezinning en dialoog en realiseer daardoor vorming en toerusting</a:t>
            </a:r>
          </a:p>
        </p:txBody>
      </p:sp>
      <p:sp>
        <p:nvSpPr>
          <p:cNvPr id="3" name="Tekstvak 2">
            <a:extLst>
              <a:ext uri="{FF2B5EF4-FFF2-40B4-BE49-F238E27FC236}">
                <a16:creationId xmlns:a16="http://schemas.microsoft.com/office/drawing/2014/main" id="{6AE59F42-1956-4446-6C24-862C34BA74AC}"/>
              </a:ext>
            </a:extLst>
          </p:cNvPr>
          <p:cNvSpPr txBox="1"/>
          <p:nvPr/>
        </p:nvSpPr>
        <p:spPr>
          <a:xfrm>
            <a:off x="8483600" y="321539"/>
            <a:ext cx="3365500" cy="1200329"/>
          </a:xfrm>
          <a:prstGeom prst="rect">
            <a:avLst/>
          </a:prstGeom>
          <a:noFill/>
        </p:spPr>
        <p:txBody>
          <a:bodyPr wrap="square">
            <a:spAutoFit/>
          </a:bodyPr>
          <a:lstStyle/>
          <a:p>
            <a:pPr algn="ctr"/>
            <a:r>
              <a:rPr lang="nl-NL" i="1" dirty="0">
                <a:solidFill>
                  <a:srgbClr val="BADB70"/>
                </a:solidFill>
                <a:latin typeface="Plus Jakarta Sans ExtraBold" pitchFamily="2" charset="77"/>
                <a:cs typeface="Plus Jakarta Sans ExtraBold" pitchFamily="2" charset="77"/>
              </a:rPr>
              <a:t>wanneer en hoe kan de toezichthouder toezicht houden op de kwaliteit van het (Bijbels) onderwijzen</a:t>
            </a:r>
            <a:endParaRPr lang="nl-NL" sz="1800" dirty="0">
              <a:solidFill>
                <a:srgbClr val="BADB70"/>
              </a:solidFill>
            </a:endParaRPr>
          </a:p>
        </p:txBody>
      </p:sp>
      <p:sp>
        <p:nvSpPr>
          <p:cNvPr id="5" name="Tekstvak 4">
            <a:extLst>
              <a:ext uri="{FF2B5EF4-FFF2-40B4-BE49-F238E27FC236}">
                <a16:creationId xmlns:a16="http://schemas.microsoft.com/office/drawing/2014/main" id="{FC82ED37-1503-CAA1-7FE9-A0C42361863A}"/>
              </a:ext>
            </a:extLst>
          </p:cNvPr>
          <p:cNvSpPr txBox="1"/>
          <p:nvPr/>
        </p:nvSpPr>
        <p:spPr>
          <a:xfrm>
            <a:off x="1219893" y="2671230"/>
            <a:ext cx="10146607" cy="3354765"/>
          </a:xfrm>
          <a:prstGeom prst="rect">
            <a:avLst/>
          </a:prstGeom>
          <a:noFill/>
        </p:spPr>
        <p:txBody>
          <a:bodyPr wrap="square" lIns="0" tIns="0" rIns="0" bIns="0">
            <a:spAutoFit/>
          </a:bodyPr>
          <a:lstStyle/>
          <a:p>
            <a:pPr marL="342900" lvl="0" indent="-342900" algn="just">
              <a:buFont typeface="Arial" panose="020B0604020202020204" pitchFamily="34" charset="0"/>
              <a:buChar char="•"/>
            </a:pPr>
            <a:r>
              <a:rPr lang="nl-NL" dirty="0">
                <a:solidFill>
                  <a:srgbClr val="00406E"/>
                </a:solidFill>
                <a:effectLst/>
                <a:latin typeface="Plus Jakarta Sans" pitchFamily="2" charset="77"/>
                <a:cs typeface="Plus Jakarta Sans" pitchFamily="2" charset="77"/>
              </a:rPr>
              <a:t>Laat </a:t>
            </a:r>
            <a:r>
              <a:rPr lang="nl-NL" dirty="0">
                <a:solidFill>
                  <a:srgbClr val="00406E"/>
                </a:solidFill>
                <a:latin typeface="Plus Jakarta Sans" pitchFamily="2" charset="77"/>
                <a:cs typeface="Plus Jakarta Sans" pitchFamily="2" charset="77"/>
              </a:rPr>
              <a:t>themabijeenkomsten organiseren waarin er bezinning is op wat ‘goed onderwijs’ is</a:t>
            </a:r>
          </a:p>
          <a:p>
            <a:pPr marL="644525" lvl="1" indent="-285750" algn="just">
              <a:buFont typeface="Arial" panose="020B0604020202020204" pitchFamily="34" charset="0"/>
              <a:buChar char="•"/>
            </a:pPr>
            <a:endParaRPr lang="nl-NL" sz="1400" dirty="0">
              <a:solidFill>
                <a:srgbClr val="00406E"/>
              </a:solidFill>
              <a:latin typeface="Plus Jakarta Sans" pitchFamily="2" charset="77"/>
              <a:cs typeface="Plus Jakarta Sans" pitchFamily="2" charset="77"/>
            </a:endParaRPr>
          </a:p>
          <a:p>
            <a:pPr marL="342900" indent="-342900" algn="just">
              <a:buFont typeface="Arial" panose="020B0604020202020204" pitchFamily="34" charset="0"/>
              <a:buChar char="•"/>
            </a:pPr>
            <a:r>
              <a:rPr lang="nl-NL" dirty="0">
                <a:solidFill>
                  <a:srgbClr val="00406E"/>
                </a:solidFill>
                <a:latin typeface="Plus Jakarta Sans" pitchFamily="2" charset="77"/>
                <a:cs typeface="Plus Jakarta Sans" pitchFamily="2" charset="77"/>
              </a:rPr>
              <a:t>Zie er op toe dat tijdens vergadering en studiebijeenkomsten bezinning een plaats krijgt</a:t>
            </a:r>
          </a:p>
          <a:p>
            <a:pPr marL="342900" indent="-342900" algn="just">
              <a:buFont typeface="Arial" panose="020B0604020202020204" pitchFamily="34" charset="0"/>
              <a:buChar char="•"/>
            </a:pPr>
            <a:endParaRPr lang="nl-NL" sz="1400" dirty="0">
              <a:solidFill>
                <a:srgbClr val="00406E"/>
              </a:solidFill>
              <a:latin typeface="Plus Jakarta Sans" pitchFamily="2" charset="77"/>
              <a:cs typeface="Plus Jakarta Sans" pitchFamily="2" charset="77"/>
            </a:endParaRPr>
          </a:p>
          <a:p>
            <a:pPr marL="342900" indent="-342900" algn="just">
              <a:buFont typeface="Arial" panose="020B0604020202020204" pitchFamily="34" charset="0"/>
              <a:buChar char="•"/>
            </a:pPr>
            <a:r>
              <a:rPr lang="nl-NL" dirty="0">
                <a:solidFill>
                  <a:srgbClr val="00406E"/>
                </a:solidFill>
                <a:latin typeface="Plus Jakarta Sans" pitchFamily="2" charset="77"/>
                <a:cs typeface="Plus Jakarta Sans" pitchFamily="2" charset="77"/>
              </a:rPr>
              <a:t>Laat ouderavonden organiseren waarop thema’s aan de orde komen die de visie op goed onderwijs en opvoeding raken</a:t>
            </a:r>
          </a:p>
          <a:p>
            <a:pPr marL="342900" indent="-342900" algn="just">
              <a:buFont typeface="Arial" panose="020B0604020202020204" pitchFamily="34" charset="0"/>
              <a:buChar char="•"/>
            </a:pPr>
            <a:endParaRPr lang="nl-NL" sz="1400" dirty="0">
              <a:solidFill>
                <a:srgbClr val="00406E"/>
              </a:solidFill>
              <a:latin typeface="Plus Jakarta Sans" pitchFamily="2" charset="77"/>
              <a:cs typeface="Plus Jakarta Sans" pitchFamily="2" charset="77"/>
            </a:endParaRPr>
          </a:p>
          <a:p>
            <a:pPr marL="342900" indent="-342900" algn="just">
              <a:buFont typeface="Arial" panose="020B0604020202020204" pitchFamily="34" charset="0"/>
              <a:buChar char="•"/>
            </a:pPr>
            <a:r>
              <a:rPr lang="nl-NL" dirty="0">
                <a:solidFill>
                  <a:srgbClr val="00406E"/>
                </a:solidFill>
                <a:latin typeface="Plus Jakarta Sans" pitchFamily="2" charset="77"/>
                <a:cs typeface="Plus Jakarta Sans" pitchFamily="2" charset="77"/>
              </a:rPr>
              <a:t>Jaaropening met kinderen, ouders en personeel</a:t>
            </a:r>
          </a:p>
          <a:p>
            <a:pPr marL="342900" indent="-342900" algn="just">
              <a:buFont typeface="Arial" panose="020B0604020202020204" pitchFamily="34" charset="0"/>
              <a:buChar char="•"/>
            </a:pPr>
            <a:endParaRPr lang="nl-NL" sz="1400" dirty="0">
              <a:solidFill>
                <a:srgbClr val="00406E"/>
              </a:solidFill>
              <a:latin typeface="Plus Jakarta Sans" pitchFamily="2" charset="77"/>
              <a:cs typeface="Plus Jakarta Sans" pitchFamily="2" charset="77"/>
            </a:endParaRPr>
          </a:p>
          <a:p>
            <a:pPr marL="342900" indent="-342900" algn="just">
              <a:buFont typeface="Arial" panose="020B0604020202020204" pitchFamily="34" charset="0"/>
              <a:buChar char="•"/>
            </a:pPr>
            <a:r>
              <a:rPr lang="nl-NL" dirty="0">
                <a:solidFill>
                  <a:srgbClr val="00406E"/>
                </a:solidFill>
                <a:latin typeface="Plus Jakarta Sans" pitchFamily="2" charset="77"/>
                <a:cs typeface="Plus Jakarta Sans" pitchFamily="2" charset="77"/>
              </a:rPr>
              <a:t>Stimuleer en bevorder dat </a:t>
            </a:r>
            <a:r>
              <a:rPr lang="nl-NL" i="1" dirty="0">
                <a:solidFill>
                  <a:srgbClr val="00406E"/>
                </a:solidFill>
                <a:latin typeface="Plus Jakarta Sans" pitchFamily="2" charset="77"/>
                <a:cs typeface="Plus Jakarta Sans" pitchFamily="2" charset="77"/>
              </a:rPr>
              <a:t>identiteit</a:t>
            </a:r>
            <a:r>
              <a:rPr lang="nl-NL" dirty="0">
                <a:solidFill>
                  <a:srgbClr val="00406E"/>
                </a:solidFill>
                <a:latin typeface="Plus Jakarta Sans" pitchFamily="2" charset="77"/>
                <a:cs typeface="Plus Jakarta Sans" pitchFamily="2" charset="77"/>
              </a:rPr>
              <a:t> en </a:t>
            </a:r>
            <a:r>
              <a:rPr lang="nl-NL" i="1" dirty="0">
                <a:solidFill>
                  <a:srgbClr val="00406E"/>
                </a:solidFill>
                <a:latin typeface="Plus Jakarta Sans" pitchFamily="2" charset="77"/>
                <a:cs typeface="Plus Jakarta Sans" pitchFamily="2" charset="77"/>
              </a:rPr>
              <a:t>de visie op onderwijs</a:t>
            </a:r>
            <a:r>
              <a:rPr lang="nl-NL" dirty="0">
                <a:solidFill>
                  <a:srgbClr val="00406E"/>
                </a:solidFill>
                <a:latin typeface="Plus Jakarta Sans" pitchFamily="2" charset="77"/>
                <a:cs typeface="Plus Jakarta Sans" pitchFamily="2" charset="77"/>
              </a:rPr>
              <a:t> veelvuldig onderwerp van gesprek is</a:t>
            </a:r>
          </a:p>
          <a:p>
            <a:pPr algn="just"/>
            <a:endParaRPr lang="nl-NL" dirty="0">
              <a:solidFill>
                <a:srgbClr val="00406E"/>
              </a:solidFill>
              <a:latin typeface="Plus Jakarta Sans" pitchFamily="2" charset="77"/>
              <a:cs typeface="Plus Jakarta Sans" pitchFamily="2" charset="77"/>
            </a:endParaRPr>
          </a:p>
          <a:p>
            <a:pPr algn="just"/>
            <a:endParaRPr lang="nl-NL" sz="1600" dirty="0">
              <a:solidFill>
                <a:srgbClr val="00406E"/>
              </a:solidFill>
              <a:latin typeface="Plus Jakarta Sans" pitchFamily="2" charset="77"/>
              <a:cs typeface="Plus Jakarta Sans" pitchFamily="2" charset="77"/>
            </a:endParaRPr>
          </a:p>
        </p:txBody>
      </p:sp>
    </p:spTree>
    <p:extLst>
      <p:ext uri="{BB962C8B-B14F-4D97-AF65-F5344CB8AC3E}">
        <p14:creationId xmlns:p14="http://schemas.microsoft.com/office/powerpoint/2010/main" val="3104303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23</a:t>
            </a:fld>
            <a:endParaRPr lang="nl-NL" dirty="0">
              <a:solidFill>
                <a:srgbClr val="82B24A"/>
              </a:solidFill>
            </a:endParaRPr>
          </a:p>
        </p:txBody>
      </p:sp>
      <p:sp>
        <p:nvSpPr>
          <p:cNvPr id="2" name="Tekstvak 1">
            <a:extLst>
              <a:ext uri="{FF2B5EF4-FFF2-40B4-BE49-F238E27FC236}">
                <a16:creationId xmlns:a16="http://schemas.microsoft.com/office/drawing/2014/main" id="{7554B732-7B8F-3C23-1910-ACA76AF7C7D0}"/>
              </a:ext>
            </a:extLst>
          </p:cNvPr>
          <p:cNvSpPr txBox="1"/>
          <p:nvPr/>
        </p:nvSpPr>
        <p:spPr>
          <a:xfrm>
            <a:off x="1181794" y="1717292"/>
            <a:ext cx="9257606" cy="691856"/>
          </a:xfrm>
          <a:prstGeom prst="rect">
            <a:avLst/>
          </a:prstGeom>
          <a:noFill/>
        </p:spPr>
        <p:txBody>
          <a:bodyPr wrap="square" lIns="0" tIns="0" rIns="0" bIns="0" anchor="t">
            <a:spAutoFit/>
          </a:bodyPr>
          <a:lstStyle/>
          <a:p>
            <a:pPr>
              <a:lnSpc>
                <a:spcPts val="2600"/>
              </a:lnSpc>
            </a:pPr>
            <a:r>
              <a:rPr lang="nl-NL" sz="3200" b="1" dirty="0">
                <a:solidFill>
                  <a:srgbClr val="82B24A"/>
                </a:solidFill>
                <a:latin typeface="Plus Jakarta Sans ExtraBold"/>
              </a:rPr>
              <a:t>Zie er op toe dat beleidsvoornemens </a:t>
            </a:r>
          </a:p>
          <a:p>
            <a:pPr>
              <a:lnSpc>
                <a:spcPts val="2600"/>
              </a:lnSpc>
            </a:pPr>
            <a:r>
              <a:rPr lang="nl-NL" sz="3200" b="1" dirty="0">
                <a:solidFill>
                  <a:srgbClr val="82B24A"/>
                </a:solidFill>
                <a:latin typeface="Plus Jakarta Sans ExtraBold"/>
              </a:rPr>
              <a:t>en de uitvoering daarvan in lijn met </a:t>
            </a:r>
            <a:r>
              <a:rPr lang="nl-NL" sz="2800" b="1" dirty="0">
                <a:solidFill>
                  <a:srgbClr val="82B24A"/>
                </a:solidFill>
                <a:latin typeface="Plus Jakarta Sans ExtraBold"/>
              </a:rPr>
              <a:t>de visie zijn</a:t>
            </a:r>
          </a:p>
        </p:txBody>
      </p:sp>
      <p:sp>
        <p:nvSpPr>
          <p:cNvPr id="5" name="Tekstvak 4">
            <a:extLst>
              <a:ext uri="{FF2B5EF4-FFF2-40B4-BE49-F238E27FC236}">
                <a16:creationId xmlns:a16="http://schemas.microsoft.com/office/drawing/2014/main" id="{FC82ED37-1503-CAA1-7FE9-A0C42361863A}"/>
              </a:ext>
            </a:extLst>
          </p:cNvPr>
          <p:cNvSpPr txBox="1"/>
          <p:nvPr/>
        </p:nvSpPr>
        <p:spPr>
          <a:xfrm>
            <a:off x="1219894" y="2504309"/>
            <a:ext cx="9448106" cy="3447098"/>
          </a:xfrm>
          <a:prstGeom prst="rect">
            <a:avLst/>
          </a:prstGeom>
          <a:noFill/>
        </p:spPr>
        <p:txBody>
          <a:bodyPr wrap="square" lIns="0" tIns="0" rIns="0" bIns="0">
            <a:spAutoFit/>
          </a:bodyPr>
          <a:lstStyle/>
          <a:p>
            <a:pPr marL="342900" indent="-342900" algn="just">
              <a:buFont typeface="Arial" panose="020B0604020202020204" pitchFamily="34" charset="0"/>
              <a:buChar char="•"/>
            </a:pPr>
            <a:r>
              <a:rPr lang="nl-NL" sz="1600" dirty="0">
                <a:solidFill>
                  <a:srgbClr val="00406E"/>
                </a:solidFill>
                <a:latin typeface="Plus Jakarta Sans" pitchFamily="2" charset="77"/>
                <a:cs typeface="Plus Jakarta Sans" pitchFamily="2" charset="77"/>
              </a:rPr>
              <a:t>Zie er op toe dat in het bestuurlijke beleidskader richtinggevende uitspraken en strategische doelen opgenomen zijn (of worden) die de visie van toezicht en bestuur weergeven op wat zij verstaan onder goed onderwijs</a:t>
            </a:r>
          </a:p>
          <a:p>
            <a:pPr marL="171450" indent="-171450" algn="just">
              <a:buFont typeface="Arial" panose="020B0604020202020204" pitchFamily="34" charset="0"/>
              <a:buChar char="•"/>
            </a:pPr>
            <a:endParaRPr lang="nl-NL" sz="1600" dirty="0">
              <a:solidFill>
                <a:srgbClr val="00406E"/>
              </a:solidFill>
              <a:latin typeface="Plus Jakarta Sans" pitchFamily="2" charset="77"/>
              <a:cs typeface="Plus Jakarta Sans" pitchFamily="2" charset="77"/>
            </a:endParaRPr>
          </a:p>
          <a:p>
            <a:pPr marL="342900" indent="-342900" algn="just">
              <a:buFont typeface="Arial" panose="020B0604020202020204" pitchFamily="34" charset="0"/>
              <a:buChar char="•"/>
            </a:pPr>
            <a:r>
              <a:rPr lang="nl-NL" sz="1600" dirty="0">
                <a:solidFill>
                  <a:srgbClr val="00406E"/>
                </a:solidFill>
                <a:latin typeface="Plus Jakarta Sans" pitchFamily="2" charset="77"/>
                <a:cs typeface="Plus Jakarta Sans" pitchFamily="2" charset="77"/>
              </a:rPr>
              <a:t>Stel heldere kaders bij ‘gevoelige’ onderwerpen (bijv. rondom liedkeuze)</a:t>
            </a:r>
          </a:p>
          <a:p>
            <a:pPr marL="171450" indent="-171450" algn="just">
              <a:buFont typeface="Arial" panose="020B0604020202020204" pitchFamily="34" charset="0"/>
              <a:buChar char="•"/>
            </a:pPr>
            <a:endParaRPr lang="nl-NL" sz="1600" dirty="0">
              <a:solidFill>
                <a:srgbClr val="00406E"/>
              </a:solidFill>
              <a:latin typeface="Plus Jakarta Sans" pitchFamily="2" charset="77"/>
              <a:cs typeface="Plus Jakarta Sans" pitchFamily="2" charset="77"/>
            </a:endParaRPr>
          </a:p>
          <a:p>
            <a:pPr marL="342900" indent="-342900" algn="just">
              <a:buFont typeface="Arial" panose="020B0604020202020204" pitchFamily="34" charset="0"/>
              <a:buChar char="•"/>
            </a:pPr>
            <a:r>
              <a:rPr lang="nl-NL" sz="1600" dirty="0">
                <a:solidFill>
                  <a:srgbClr val="00406E"/>
                </a:solidFill>
                <a:latin typeface="Plus Jakarta Sans" pitchFamily="2" charset="77"/>
                <a:cs typeface="Plus Jakarta Sans" pitchFamily="2" charset="77"/>
              </a:rPr>
              <a:t>Zie er bij het vaststellen en/of goedkeuren op toe dat (strategisch) bestuursbeleid </a:t>
            </a:r>
            <a:r>
              <a:rPr lang="nl-NL" sz="1600" dirty="0">
                <a:solidFill>
                  <a:srgbClr val="00406E"/>
                </a:solidFill>
                <a:latin typeface="Plus Jakarta Sans" pitchFamily="2" charset="77"/>
                <a:cs typeface="Plus Jakarta Sans" pitchFamily="2" charset="77"/>
                <a:sym typeface="Wingdings" panose="05000000000000000000" pitchFamily="2" charset="2"/>
              </a:rPr>
              <a:t> </a:t>
            </a:r>
            <a:r>
              <a:rPr lang="nl-NL" sz="1600" dirty="0">
                <a:solidFill>
                  <a:srgbClr val="00406E"/>
                </a:solidFill>
                <a:latin typeface="Plus Jakarta Sans" pitchFamily="2" charset="77"/>
                <a:cs typeface="Plus Jakarta Sans" pitchFamily="2" charset="77"/>
              </a:rPr>
              <a:t>schoolplan </a:t>
            </a:r>
            <a:r>
              <a:rPr lang="nl-NL" sz="1600" dirty="0">
                <a:solidFill>
                  <a:srgbClr val="00406E"/>
                </a:solidFill>
                <a:latin typeface="Plus Jakarta Sans" pitchFamily="2" charset="77"/>
                <a:cs typeface="Plus Jakarta Sans" pitchFamily="2" charset="77"/>
                <a:sym typeface="Wingdings" panose="05000000000000000000" pitchFamily="2" charset="2"/>
              </a:rPr>
              <a:t> </a:t>
            </a:r>
            <a:r>
              <a:rPr lang="nl-NL" sz="1600" dirty="0">
                <a:solidFill>
                  <a:srgbClr val="00406E"/>
                </a:solidFill>
                <a:latin typeface="Plus Jakarta Sans" pitchFamily="2" charset="77"/>
                <a:cs typeface="Plus Jakarta Sans" pitchFamily="2" charset="77"/>
              </a:rPr>
              <a:t>jaarplannen met elkaar in lijn zijn (en blijven) </a:t>
            </a:r>
            <a:r>
              <a:rPr lang="nl-NL" sz="1600" dirty="0">
                <a:solidFill>
                  <a:srgbClr val="00406E"/>
                </a:solidFill>
                <a:latin typeface="Plus Jakarta Sans" pitchFamily="2" charset="77"/>
                <a:cs typeface="Plus Jakarta Sans" pitchFamily="2" charset="77"/>
                <a:sym typeface="Wingdings" panose="05000000000000000000" pitchFamily="2" charset="2"/>
              </a:rPr>
              <a:t> ga hierover de dialoog aan</a:t>
            </a:r>
            <a:endParaRPr lang="nl-NL" sz="1600" dirty="0">
              <a:solidFill>
                <a:srgbClr val="00406E"/>
              </a:solidFill>
              <a:latin typeface="Plus Jakarta Sans" pitchFamily="2" charset="77"/>
              <a:cs typeface="Plus Jakarta Sans" pitchFamily="2" charset="77"/>
            </a:endParaRPr>
          </a:p>
          <a:p>
            <a:pPr marL="342900" indent="-342900" algn="just">
              <a:buFont typeface="Arial" panose="020B0604020202020204" pitchFamily="34" charset="0"/>
              <a:buChar char="•"/>
            </a:pPr>
            <a:endParaRPr lang="nl-NL" sz="1600" dirty="0">
              <a:solidFill>
                <a:srgbClr val="00406E"/>
              </a:solidFill>
              <a:latin typeface="Plus Jakarta Sans" pitchFamily="2" charset="77"/>
              <a:cs typeface="Plus Jakarta Sans" pitchFamily="2" charset="77"/>
            </a:endParaRPr>
          </a:p>
          <a:p>
            <a:pPr marL="342900" indent="-342900" algn="just">
              <a:buFont typeface="Arial" panose="020B0604020202020204" pitchFamily="34" charset="0"/>
              <a:buChar char="•"/>
            </a:pPr>
            <a:r>
              <a:rPr lang="nl-NL" sz="1600" dirty="0">
                <a:solidFill>
                  <a:srgbClr val="00406E"/>
                </a:solidFill>
                <a:latin typeface="Plus Jakarta Sans" pitchFamily="2" charset="77"/>
                <a:cs typeface="Plus Jakarta Sans" pitchFamily="2" charset="77"/>
              </a:rPr>
              <a:t>Zie er op toe dat de uitvoering in lijn is met de vastgestelde visie op goed onderwijs</a:t>
            </a:r>
          </a:p>
          <a:p>
            <a:pPr algn="just"/>
            <a:endParaRPr lang="nl-NL" sz="1600" dirty="0">
              <a:solidFill>
                <a:srgbClr val="00406E"/>
              </a:solidFill>
              <a:latin typeface="Plus Jakarta Sans" pitchFamily="2" charset="77"/>
              <a:cs typeface="Plus Jakarta Sans" pitchFamily="2" charset="77"/>
            </a:endParaRPr>
          </a:p>
          <a:p>
            <a:pPr marL="342900" indent="-342900" algn="just">
              <a:buFont typeface="Arial" panose="020B0604020202020204" pitchFamily="34" charset="0"/>
              <a:buChar char="•"/>
            </a:pPr>
            <a:r>
              <a:rPr lang="nl-NL" sz="1600" dirty="0">
                <a:solidFill>
                  <a:srgbClr val="00406E"/>
                </a:solidFill>
                <a:latin typeface="Plus Jakarta Sans" pitchFamily="2" charset="77"/>
                <a:cs typeface="Plus Jakarta Sans" pitchFamily="2" charset="77"/>
              </a:rPr>
              <a:t>Gebruik het schooljaar 2025-2026 DV om de visie te herijken en strategische doelen te bepalen voor de daarna komende schoolplanperiode (borg dit in de planning)</a:t>
            </a:r>
          </a:p>
          <a:p>
            <a:pPr marL="342900" indent="-441325" algn="just">
              <a:buFont typeface="Wingdings" panose="05000000000000000000" pitchFamily="2" charset="2"/>
              <a:buChar char="ü"/>
            </a:pPr>
            <a:endParaRPr lang="nl-NL" sz="1600" dirty="0">
              <a:solidFill>
                <a:srgbClr val="00406E"/>
              </a:solidFill>
              <a:latin typeface="Plus Jakarta Sans" pitchFamily="2" charset="77"/>
              <a:cs typeface="Plus Jakarta Sans" pitchFamily="2" charset="77"/>
            </a:endParaRPr>
          </a:p>
        </p:txBody>
      </p:sp>
      <p:sp>
        <p:nvSpPr>
          <p:cNvPr id="4" name="Tekstvak 3">
            <a:extLst>
              <a:ext uri="{FF2B5EF4-FFF2-40B4-BE49-F238E27FC236}">
                <a16:creationId xmlns:a16="http://schemas.microsoft.com/office/drawing/2014/main" id="{218F0CAA-F1D6-776F-BB55-79AF1EA8749E}"/>
              </a:ext>
            </a:extLst>
          </p:cNvPr>
          <p:cNvSpPr txBox="1"/>
          <p:nvPr/>
        </p:nvSpPr>
        <p:spPr>
          <a:xfrm>
            <a:off x="8483600" y="321539"/>
            <a:ext cx="3365500" cy="1200329"/>
          </a:xfrm>
          <a:prstGeom prst="rect">
            <a:avLst/>
          </a:prstGeom>
          <a:noFill/>
        </p:spPr>
        <p:txBody>
          <a:bodyPr wrap="square">
            <a:spAutoFit/>
          </a:bodyPr>
          <a:lstStyle/>
          <a:p>
            <a:pPr algn="ctr"/>
            <a:r>
              <a:rPr lang="nl-NL" i="1" dirty="0">
                <a:solidFill>
                  <a:srgbClr val="BADB70"/>
                </a:solidFill>
                <a:latin typeface="Plus Jakarta Sans ExtraBold" pitchFamily="2" charset="77"/>
                <a:cs typeface="Plus Jakarta Sans ExtraBold" pitchFamily="2" charset="77"/>
              </a:rPr>
              <a:t>wanneer en hoe kan de toezichthouder toezicht houden op de kwaliteit van het (Bijbels) onderwijzen</a:t>
            </a:r>
            <a:endParaRPr lang="nl-NL" sz="1800" dirty="0">
              <a:solidFill>
                <a:srgbClr val="BADB70"/>
              </a:solidFill>
            </a:endParaRPr>
          </a:p>
        </p:txBody>
      </p:sp>
    </p:spTree>
    <p:extLst>
      <p:ext uri="{BB962C8B-B14F-4D97-AF65-F5344CB8AC3E}">
        <p14:creationId xmlns:p14="http://schemas.microsoft.com/office/powerpoint/2010/main" val="991560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24</a:t>
            </a:fld>
            <a:endParaRPr lang="nl-NL" dirty="0">
              <a:solidFill>
                <a:srgbClr val="82B24A"/>
              </a:solidFill>
            </a:endParaRPr>
          </a:p>
        </p:txBody>
      </p:sp>
      <p:sp>
        <p:nvSpPr>
          <p:cNvPr id="2" name="Tekstvak 1">
            <a:extLst>
              <a:ext uri="{FF2B5EF4-FFF2-40B4-BE49-F238E27FC236}">
                <a16:creationId xmlns:a16="http://schemas.microsoft.com/office/drawing/2014/main" id="{7554B732-7B8F-3C23-1910-ACA76AF7C7D0}"/>
              </a:ext>
            </a:extLst>
          </p:cNvPr>
          <p:cNvSpPr txBox="1"/>
          <p:nvPr/>
        </p:nvSpPr>
        <p:spPr>
          <a:xfrm>
            <a:off x="1181794" y="1780792"/>
            <a:ext cx="7695506" cy="361766"/>
          </a:xfrm>
          <a:prstGeom prst="rect">
            <a:avLst/>
          </a:prstGeom>
          <a:noFill/>
        </p:spPr>
        <p:txBody>
          <a:bodyPr wrap="square" lIns="0" tIns="0" rIns="0" bIns="0" anchor="t">
            <a:spAutoFit/>
          </a:bodyPr>
          <a:lstStyle/>
          <a:p>
            <a:pPr>
              <a:lnSpc>
                <a:spcPts val="2600"/>
              </a:lnSpc>
            </a:pPr>
            <a:r>
              <a:rPr lang="nl-NL" sz="3200" b="1">
                <a:solidFill>
                  <a:srgbClr val="82B24A"/>
                </a:solidFill>
                <a:latin typeface="Plus Jakarta Sans ExtraBold"/>
              </a:rPr>
              <a:t>Aannemen van leerkrachten</a:t>
            </a:r>
          </a:p>
        </p:txBody>
      </p:sp>
      <p:sp>
        <p:nvSpPr>
          <p:cNvPr id="5" name="Tekstvak 4">
            <a:extLst>
              <a:ext uri="{FF2B5EF4-FFF2-40B4-BE49-F238E27FC236}">
                <a16:creationId xmlns:a16="http://schemas.microsoft.com/office/drawing/2014/main" id="{FC82ED37-1503-CAA1-7FE9-A0C42361863A}"/>
              </a:ext>
            </a:extLst>
          </p:cNvPr>
          <p:cNvSpPr txBox="1"/>
          <p:nvPr/>
        </p:nvSpPr>
        <p:spPr>
          <a:xfrm>
            <a:off x="1219894" y="2326509"/>
            <a:ext cx="9448106" cy="492443"/>
          </a:xfrm>
          <a:prstGeom prst="rect">
            <a:avLst/>
          </a:prstGeom>
          <a:noFill/>
        </p:spPr>
        <p:txBody>
          <a:bodyPr wrap="square" lIns="0" tIns="0" rIns="0" bIns="0">
            <a:spAutoFit/>
          </a:bodyPr>
          <a:lstStyle/>
          <a:p>
            <a:pPr marL="342900" lvl="0" indent="-342900" algn="just">
              <a:buFont typeface="+mj-lt"/>
              <a:buAutoNum type="arabicPeriod"/>
            </a:pPr>
            <a:endParaRPr lang="nl-NL" sz="1600" dirty="0">
              <a:solidFill>
                <a:srgbClr val="00406E"/>
              </a:solidFill>
              <a:latin typeface="Plus Jakarta Sans" pitchFamily="2" charset="77"/>
              <a:cs typeface="Plus Jakarta Sans" pitchFamily="2" charset="77"/>
            </a:endParaRPr>
          </a:p>
          <a:p>
            <a:pPr marL="342900" lvl="0" indent="-342900" algn="just">
              <a:buFont typeface="+mj-lt"/>
              <a:buAutoNum type="arabicPeriod"/>
            </a:pPr>
            <a:endParaRPr lang="nl-NL" sz="1600" dirty="0">
              <a:solidFill>
                <a:srgbClr val="00406E"/>
              </a:solidFill>
              <a:effectLst/>
              <a:latin typeface="Plus Jakarta Sans" pitchFamily="2" charset="77"/>
              <a:cs typeface="Plus Jakarta Sans" pitchFamily="2" charset="77"/>
            </a:endParaRPr>
          </a:p>
        </p:txBody>
      </p:sp>
      <p:sp>
        <p:nvSpPr>
          <p:cNvPr id="4" name="Tekstvak 3">
            <a:extLst>
              <a:ext uri="{FF2B5EF4-FFF2-40B4-BE49-F238E27FC236}">
                <a16:creationId xmlns:a16="http://schemas.microsoft.com/office/drawing/2014/main" id="{6AC8AF1E-6964-B12D-212A-38AFF99F7CBB}"/>
              </a:ext>
            </a:extLst>
          </p:cNvPr>
          <p:cNvSpPr txBox="1"/>
          <p:nvPr/>
        </p:nvSpPr>
        <p:spPr>
          <a:xfrm>
            <a:off x="1181794" y="2380370"/>
            <a:ext cx="9448106" cy="877163"/>
          </a:xfrm>
          <a:prstGeom prst="rect">
            <a:avLst/>
          </a:prstGeom>
          <a:noFill/>
        </p:spPr>
        <p:txBody>
          <a:bodyPr wrap="square" lIns="0" tIns="0" rIns="0" bIns="0">
            <a:spAutoFit/>
          </a:bodyPr>
          <a:lstStyle/>
          <a:p>
            <a:pPr marL="342900" indent="-342900" algn="just">
              <a:buFont typeface="Arial" panose="020B0604020202020204" pitchFamily="34" charset="0"/>
              <a:buChar char="•"/>
            </a:pPr>
            <a:r>
              <a:rPr lang="nl-NL" sz="1600" dirty="0">
                <a:solidFill>
                  <a:srgbClr val="00406E"/>
                </a:solidFill>
                <a:latin typeface="Plus Jakarta Sans" pitchFamily="2" charset="77"/>
                <a:cs typeface="Plus Jakarta Sans" pitchFamily="2" charset="77"/>
              </a:rPr>
              <a:t>Ondertekening van het identiteitsdocument</a:t>
            </a:r>
          </a:p>
          <a:p>
            <a:pPr marL="171450" indent="-171450" algn="just">
              <a:buFont typeface="Arial" panose="020B0604020202020204" pitchFamily="34" charset="0"/>
              <a:buChar char="•"/>
            </a:pPr>
            <a:endParaRPr lang="nl-NL" sz="900" dirty="0">
              <a:solidFill>
                <a:srgbClr val="00406E"/>
              </a:solidFill>
              <a:latin typeface="Plus Jakarta Sans" pitchFamily="2" charset="77"/>
              <a:cs typeface="Plus Jakarta Sans" pitchFamily="2" charset="77"/>
            </a:endParaRPr>
          </a:p>
          <a:p>
            <a:pPr marL="342900" indent="-342900" algn="just">
              <a:buFont typeface="Arial" panose="020B0604020202020204" pitchFamily="34" charset="0"/>
              <a:buChar char="•"/>
            </a:pPr>
            <a:r>
              <a:rPr lang="nl-NL" sz="1600" dirty="0">
                <a:solidFill>
                  <a:srgbClr val="00406E"/>
                </a:solidFill>
                <a:latin typeface="Plus Jakarta Sans" pitchFamily="2" charset="77"/>
                <a:cs typeface="Plus Jakarta Sans" pitchFamily="2" charset="77"/>
              </a:rPr>
              <a:t>Laat sollicitanten ook reflecteren op de uitgangspunten van Bijbels Onderwijzen. In hoeverre staan ze achter deze uitgangspunten</a:t>
            </a:r>
          </a:p>
        </p:txBody>
      </p:sp>
      <p:sp>
        <p:nvSpPr>
          <p:cNvPr id="6" name="Tekstvak 5">
            <a:extLst>
              <a:ext uri="{FF2B5EF4-FFF2-40B4-BE49-F238E27FC236}">
                <a16:creationId xmlns:a16="http://schemas.microsoft.com/office/drawing/2014/main" id="{0095EAC0-7686-CC23-3FD8-B2D25C83597B}"/>
              </a:ext>
            </a:extLst>
          </p:cNvPr>
          <p:cNvSpPr txBox="1"/>
          <p:nvPr/>
        </p:nvSpPr>
        <p:spPr>
          <a:xfrm>
            <a:off x="8483600" y="321539"/>
            <a:ext cx="3365500" cy="1200329"/>
          </a:xfrm>
          <a:prstGeom prst="rect">
            <a:avLst/>
          </a:prstGeom>
          <a:noFill/>
        </p:spPr>
        <p:txBody>
          <a:bodyPr wrap="square">
            <a:spAutoFit/>
          </a:bodyPr>
          <a:lstStyle/>
          <a:p>
            <a:pPr algn="ctr"/>
            <a:r>
              <a:rPr lang="nl-NL" i="1" dirty="0">
                <a:solidFill>
                  <a:srgbClr val="BADB70"/>
                </a:solidFill>
                <a:latin typeface="Plus Jakarta Sans ExtraBold" pitchFamily="2" charset="77"/>
                <a:cs typeface="Plus Jakarta Sans ExtraBold" pitchFamily="2" charset="77"/>
              </a:rPr>
              <a:t>wanneer en hoe kan de toezichthouder toezicht houden op de kwaliteit van het (Bijbels) onderwijzen</a:t>
            </a:r>
            <a:endParaRPr lang="nl-NL" sz="1800" dirty="0">
              <a:solidFill>
                <a:srgbClr val="BADB70"/>
              </a:solidFill>
            </a:endParaRPr>
          </a:p>
        </p:txBody>
      </p:sp>
    </p:spTree>
    <p:extLst>
      <p:ext uri="{BB962C8B-B14F-4D97-AF65-F5344CB8AC3E}">
        <p14:creationId xmlns:p14="http://schemas.microsoft.com/office/powerpoint/2010/main" val="848980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25</a:t>
            </a:fld>
            <a:endParaRPr lang="nl-NL" dirty="0">
              <a:solidFill>
                <a:srgbClr val="82B24A"/>
              </a:solidFill>
            </a:endParaRPr>
          </a:p>
        </p:txBody>
      </p:sp>
      <p:sp>
        <p:nvSpPr>
          <p:cNvPr id="2" name="Tekstvak 1">
            <a:extLst>
              <a:ext uri="{FF2B5EF4-FFF2-40B4-BE49-F238E27FC236}">
                <a16:creationId xmlns:a16="http://schemas.microsoft.com/office/drawing/2014/main" id="{7554B732-7B8F-3C23-1910-ACA76AF7C7D0}"/>
              </a:ext>
            </a:extLst>
          </p:cNvPr>
          <p:cNvSpPr txBox="1"/>
          <p:nvPr/>
        </p:nvSpPr>
        <p:spPr>
          <a:xfrm>
            <a:off x="1181794" y="1780792"/>
            <a:ext cx="8051106" cy="344838"/>
          </a:xfrm>
          <a:prstGeom prst="rect">
            <a:avLst/>
          </a:prstGeom>
          <a:noFill/>
        </p:spPr>
        <p:txBody>
          <a:bodyPr wrap="square" lIns="0" tIns="0" rIns="0" bIns="0" anchor="t">
            <a:spAutoFit/>
          </a:bodyPr>
          <a:lstStyle/>
          <a:p>
            <a:pPr>
              <a:lnSpc>
                <a:spcPts val="2600"/>
              </a:lnSpc>
            </a:pPr>
            <a:r>
              <a:rPr lang="nl-NL" sz="2800" b="1">
                <a:solidFill>
                  <a:srgbClr val="82B24A"/>
                </a:solidFill>
                <a:latin typeface="Plus Jakarta Sans ExtraBold"/>
              </a:rPr>
              <a:t>Laat investeren in uw startende leerkrachten</a:t>
            </a:r>
          </a:p>
        </p:txBody>
      </p:sp>
      <p:sp>
        <p:nvSpPr>
          <p:cNvPr id="5" name="Tekstvak 4">
            <a:extLst>
              <a:ext uri="{FF2B5EF4-FFF2-40B4-BE49-F238E27FC236}">
                <a16:creationId xmlns:a16="http://schemas.microsoft.com/office/drawing/2014/main" id="{FC82ED37-1503-CAA1-7FE9-A0C42361863A}"/>
              </a:ext>
            </a:extLst>
          </p:cNvPr>
          <p:cNvSpPr txBox="1"/>
          <p:nvPr/>
        </p:nvSpPr>
        <p:spPr>
          <a:xfrm>
            <a:off x="1219894" y="2326509"/>
            <a:ext cx="9448106" cy="3939540"/>
          </a:xfrm>
          <a:prstGeom prst="rect">
            <a:avLst/>
          </a:prstGeom>
          <a:noFill/>
        </p:spPr>
        <p:txBody>
          <a:bodyPr wrap="square" lIns="0" tIns="0" rIns="0" bIns="0">
            <a:spAutoFit/>
          </a:bodyPr>
          <a:lstStyle/>
          <a:p>
            <a:pPr marL="342900" lvl="0" indent="-342900" algn="just">
              <a:buFont typeface="+mj-lt"/>
              <a:buAutoNum type="arabicPeriod"/>
            </a:pPr>
            <a:r>
              <a:rPr lang="nl-NL" sz="1600" dirty="0">
                <a:solidFill>
                  <a:srgbClr val="00406E"/>
                </a:solidFill>
                <a:latin typeface="Plus Jakarta Sans" pitchFamily="2" charset="77"/>
                <a:cs typeface="Plus Jakarta Sans" pitchFamily="2" charset="77"/>
              </a:rPr>
              <a:t>Zie er op toe dat er geïnvesteerd wordt in  scholing en coaching van startende leerkrachten.</a:t>
            </a:r>
          </a:p>
          <a:p>
            <a:pPr marL="631825" lvl="1" indent="-273050" algn="just">
              <a:buFont typeface="Arial" panose="020B0604020202020204" pitchFamily="34" charset="0"/>
              <a:buChar char="•"/>
            </a:pPr>
            <a:r>
              <a:rPr lang="nl-NL" sz="1600" dirty="0">
                <a:solidFill>
                  <a:srgbClr val="00406E"/>
                </a:solidFill>
                <a:latin typeface="Plus Jakarta Sans" pitchFamily="2" charset="77"/>
                <a:cs typeface="Plus Jakarta Sans" pitchFamily="2" charset="77"/>
              </a:rPr>
              <a:t>rondom onderwerpen die de identiteit raken (bv. Hoe zorg ik voor een goede Bijbelvertelling)</a:t>
            </a:r>
          </a:p>
          <a:p>
            <a:pPr marL="631825" lvl="1" indent="-273050" algn="just">
              <a:buFont typeface="Arial" panose="020B0604020202020204" pitchFamily="34" charset="0"/>
              <a:buChar char="•"/>
            </a:pPr>
            <a:r>
              <a:rPr lang="nl-NL" sz="1600" dirty="0">
                <a:solidFill>
                  <a:srgbClr val="00406E"/>
                </a:solidFill>
                <a:latin typeface="Plus Jakarta Sans" pitchFamily="2" charset="77"/>
                <a:cs typeface="Plus Jakarta Sans" pitchFamily="2" charset="77"/>
              </a:rPr>
              <a:t>rondom uitgangspunten van Bijbels onderwijzen</a:t>
            </a:r>
          </a:p>
          <a:p>
            <a:pPr marL="631825" lvl="1" indent="-273050" algn="just">
              <a:buFont typeface="Arial" panose="020B0604020202020204" pitchFamily="34" charset="0"/>
              <a:buChar char="•"/>
            </a:pPr>
            <a:r>
              <a:rPr lang="nl-NL" sz="1600" dirty="0">
                <a:solidFill>
                  <a:srgbClr val="00406E"/>
                </a:solidFill>
                <a:latin typeface="Plus Jakarta Sans" pitchFamily="2" charset="77"/>
                <a:cs typeface="Plus Jakarta Sans" pitchFamily="2" charset="77"/>
              </a:rPr>
              <a:t>laat ze deelname aan een ‘werkplaats startende leerkracht’</a:t>
            </a:r>
          </a:p>
          <a:p>
            <a:pPr marL="631825" lvl="1" indent="-273050" algn="just">
              <a:buFont typeface="Arial" panose="020B0604020202020204" pitchFamily="34" charset="0"/>
              <a:buChar char="•"/>
            </a:pPr>
            <a:r>
              <a:rPr lang="nl-NL" sz="1600" dirty="0">
                <a:solidFill>
                  <a:srgbClr val="00406E"/>
                </a:solidFill>
                <a:latin typeface="Plus Jakarta Sans" pitchFamily="2" charset="77"/>
                <a:cs typeface="Plus Jakarta Sans" pitchFamily="2" charset="77"/>
              </a:rPr>
              <a:t>(extra) tijd en geld</a:t>
            </a:r>
          </a:p>
          <a:p>
            <a:pPr marL="358775" lvl="1" algn="just"/>
            <a:endParaRPr lang="nl-NL" sz="1600" dirty="0">
              <a:solidFill>
                <a:srgbClr val="00406E"/>
              </a:solidFill>
              <a:latin typeface="Plus Jakarta Sans" pitchFamily="2" charset="77"/>
              <a:cs typeface="Plus Jakarta Sans" pitchFamily="2" charset="77"/>
            </a:endParaRPr>
          </a:p>
          <a:p>
            <a:pPr marL="342900" lvl="0" indent="-342900" algn="just">
              <a:buFont typeface="+mj-lt"/>
              <a:buAutoNum type="arabicPeriod"/>
            </a:pPr>
            <a:r>
              <a:rPr lang="nl-NL" sz="1600" dirty="0">
                <a:solidFill>
                  <a:srgbClr val="00406E"/>
                </a:solidFill>
                <a:latin typeface="Plus Jakarta Sans" pitchFamily="2" charset="77"/>
                <a:cs typeface="Plus Jakarta Sans" pitchFamily="2" charset="77"/>
              </a:rPr>
              <a:t>Laat bij de begeleiding van startende leerkrachten aansluiten op hun ingevulde ‘</a:t>
            </a:r>
            <a:r>
              <a:rPr lang="nl-NL" sz="1600" i="1" dirty="0">
                <a:solidFill>
                  <a:srgbClr val="00406E"/>
                </a:solidFill>
                <a:latin typeface="Plus Jakarta Sans" pitchFamily="2" charset="77"/>
                <a:cs typeface="Plus Jakarta Sans" pitchFamily="2" charset="77"/>
              </a:rPr>
              <a:t>Beroepsprofiel</a:t>
            </a:r>
            <a:r>
              <a:rPr lang="nl-NL" sz="1600" dirty="0">
                <a:solidFill>
                  <a:srgbClr val="00406E"/>
                </a:solidFill>
                <a:latin typeface="Plus Jakarta Sans" pitchFamily="2" charset="77"/>
                <a:cs typeface="Plus Jakarta Sans" pitchFamily="2" charset="77"/>
              </a:rPr>
              <a:t>’ dat ze hebben meegekregen vanuit de opleiding en geef de inkleuring vanuit Bijbels onderwijzen.</a:t>
            </a:r>
          </a:p>
          <a:p>
            <a:pPr marL="342900" lvl="0" indent="-342900" algn="just">
              <a:buFont typeface="+mj-lt"/>
              <a:buAutoNum type="arabicPeriod"/>
            </a:pPr>
            <a:endParaRPr lang="nl-NL" sz="1600" dirty="0">
              <a:solidFill>
                <a:srgbClr val="00406E"/>
              </a:solidFill>
              <a:latin typeface="Plus Jakarta Sans" pitchFamily="2" charset="77"/>
              <a:cs typeface="Plus Jakarta Sans" pitchFamily="2" charset="77"/>
            </a:endParaRPr>
          </a:p>
          <a:p>
            <a:pPr marL="342900" lvl="0" indent="-342900" algn="just">
              <a:buFont typeface="+mj-lt"/>
              <a:buAutoNum type="arabicPeriod"/>
            </a:pPr>
            <a:r>
              <a:rPr lang="nl-NL" sz="1600" dirty="0">
                <a:solidFill>
                  <a:srgbClr val="00406E"/>
                </a:solidFill>
                <a:latin typeface="Plus Jakarta Sans" pitchFamily="2" charset="77"/>
                <a:cs typeface="Plus Jakarta Sans" pitchFamily="2" charset="77"/>
              </a:rPr>
              <a:t>Doe bovenstaande zo mogelijk ook al via de eigen SAM-opleider bij leraren in opleiding</a:t>
            </a:r>
          </a:p>
          <a:p>
            <a:pPr marL="342900" lvl="0" indent="-342900" algn="just">
              <a:buFont typeface="+mj-lt"/>
              <a:buAutoNum type="arabicPeriod"/>
            </a:pPr>
            <a:endParaRPr lang="nl-NL" sz="1600" dirty="0">
              <a:solidFill>
                <a:srgbClr val="00406E"/>
              </a:solidFill>
              <a:latin typeface="Plus Jakarta Sans" pitchFamily="2" charset="77"/>
              <a:cs typeface="Plus Jakarta Sans" pitchFamily="2" charset="77"/>
            </a:endParaRPr>
          </a:p>
          <a:p>
            <a:pPr marL="342900" lvl="0" indent="-342900" algn="just">
              <a:buFont typeface="+mj-lt"/>
              <a:buAutoNum type="arabicPeriod"/>
            </a:pPr>
            <a:r>
              <a:rPr lang="nl-NL" sz="1600" dirty="0">
                <a:solidFill>
                  <a:srgbClr val="00406E"/>
                </a:solidFill>
                <a:latin typeface="Plus Jakarta Sans" pitchFamily="2" charset="77"/>
                <a:cs typeface="Plus Jakarta Sans" pitchFamily="2" charset="77"/>
              </a:rPr>
              <a:t>Stel de identiteit en de visie op onderwijs aan de orde tijdens de functioneringsgesprekken</a:t>
            </a:r>
          </a:p>
          <a:p>
            <a:pPr marL="342900" lvl="0" indent="-342900" algn="just">
              <a:buFont typeface="+mj-lt"/>
              <a:buAutoNum type="arabicPeriod"/>
            </a:pPr>
            <a:endParaRPr lang="nl-NL" sz="1600" dirty="0">
              <a:solidFill>
                <a:srgbClr val="00406E"/>
              </a:solidFill>
              <a:latin typeface="Plus Jakarta Sans" pitchFamily="2" charset="77"/>
              <a:cs typeface="Plus Jakarta Sans" pitchFamily="2" charset="77"/>
            </a:endParaRPr>
          </a:p>
          <a:p>
            <a:pPr marL="342900" lvl="0" indent="-342900" algn="just">
              <a:buFont typeface="+mj-lt"/>
              <a:buAutoNum type="arabicPeriod"/>
            </a:pPr>
            <a:endParaRPr lang="nl-NL" sz="1600" dirty="0">
              <a:solidFill>
                <a:srgbClr val="00406E"/>
              </a:solidFill>
              <a:effectLst/>
              <a:latin typeface="Plus Jakarta Sans" pitchFamily="2" charset="77"/>
              <a:cs typeface="Plus Jakarta Sans" pitchFamily="2" charset="77"/>
            </a:endParaRPr>
          </a:p>
        </p:txBody>
      </p:sp>
      <p:sp>
        <p:nvSpPr>
          <p:cNvPr id="4" name="Tekstvak 3">
            <a:extLst>
              <a:ext uri="{FF2B5EF4-FFF2-40B4-BE49-F238E27FC236}">
                <a16:creationId xmlns:a16="http://schemas.microsoft.com/office/drawing/2014/main" id="{B5C3BCA3-DC13-8CE3-82BF-18B35E32ABA8}"/>
              </a:ext>
            </a:extLst>
          </p:cNvPr>
          <p:cNvSpPr txBox="1"/>
          <p:nvPr/>
        </p:nvSpPr>
        <p:spPr>
          <a:xfrm>
            <a:off x="8483600" y="321539"/>
            <a:ext cx="3365500" cy="1200329"/>
          </a:xfrm>
          <a:prstGeom prst="rect">
            <a:avLst/>
          </a:prstGeom>
          <a:noFill/>
        </p:spPr>
        <p:txBody>
          <a:bodyPr wrap="square">
            <a:spAutoFit/>
          </a:bodyPr>
          <a:lstStyle/>
          <a:p>
            <a:pPr algn="ctr"/>
            <a:r>
              <a:rPr lang="nl-NL" i="1" dirty="0">
                <a:solidFill>
                  <a:srgbClr val="BADB70"/>
                </a:solidFill>
                <a:latin typeface="Plus Jakarta Sans ExtraBold" pitchFamily="2" charset="77"/>
                <a:cs typeface="Plus Jakarta Sans ExtraBold" pitchFamily="2" charset="77"/>
              </a:rPr>
              <a:t>wanneer en hoe kan de toezichthouder toezicht houden op de kwaliteit van het (Bijbels) onderwijzen</a:t>
            </a:r>
            <a:endParaRPr lang="nl-NL" sz="1800" dirty="0">
              <a:solidFill>
                <a:srgbClr val="BADB70"/>
              </a:solidFill>
            </a:endParaRPr>
          </a:p>
        </p:txBody>
      </p:sp>
    </p:spTree>
    <p:extLst>
      <p:ext uri="{BB962C8B-B14F-4D97-AF65-F5344CB8AC3E}">
        <p14:creationId xmlns:p14="http://schemas.microsoft.com/office/powerpoint/2010/main" val="3812128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26</a:t>
            </a:fld>
            <a:endParaRPr lang="nl-NL" dirty="0">
              <a:solidFill>
                <a:srgbClr val="82B24A"/>
              </a:solidFill>
            </a:endParaRPr>
          </a:p>
        </p:txBody>
      </p:sp>
      <p:pic>
        <p:nvPicPr>
          <p:cNvPr id="4" name="Afbeelding 3">
            <a:extLst>
              <a:ext uri="{FF2B5EF4-FFF2-40B4-BE49-F238E27FC236}">
                <a16:creationId xmlns:a16="http://schemas.microsoft.com/office/drawing/2014/main" id="{47DE57B1-02B6-691B-DF00-11BF47101B60}"/>
              </a:ext>
            </a:extLst>
          </p:cNvPr>
          <p:cNvPicPr>
            <a:picLocks noChangeAspect="1"/>
          </p:cNvPicPr>
          <p:nvPr/>
        </p:nvPicPr>
        <p:blipFill>
          <a:blip r:embed="rId3"/>
          <a:stretch>
            <a:fillRect/>
          </a:stretch>
        </p:blipFill>
        <p:spPr>
          <a:xfrm>
            <a:off x="0" y="0"/>
            <a:ext cx="12191999" cy="6858000"/>
          </a:xfrm>
          <a:prstGeom prst="rect">
            <a:avLst/>
          </a:prstGeom>
        </p:spPr>
      </p:pic>
    </p:spTree>
    <p:extLst>
      <p:ext uri="{BB962C8B-B14F-4D97-AF65-F5344CB8AC3E}">
        <p14:creationId xmlns:p14="http://schemas.microsoft.com/office/powerpoint/2010/main" val="3261214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27</a:t>
            </a:fld>
            <a:endParaRPr lang="nl-NL" dirty="0">
              <a:solidFill>
                <a:srgbClr val="82B24A"/>
              </a:solidFill>
            </a:endParaRPr>
          </a:p>
        </p:txBody>
      </p:sp>
      <p:sp>
        <p:nvSpPr>
          <p:cNvPr id="2" name="Tekstvak 1">
            <a:extLst>
              <a:ext uri="{FF2B5EF4-FFF2-40B4-BE49-F238E27FC236}">
                <a16:creationId xmlns:a16="http://schemas.microsoft.com/office/drawing/2014/main" id="{7554B732-7B8F-3C23-1910-ACA76AF7C7D0}"/>
              </a:ext>
            </a:extLst>
          </p:cNvPr>
          <p:cNvSpPr txBox="1"/>
          <p:nvPr/>
        </p:nvSpPr>
        <p:spPr>
          <a:xfrm>
            <a:off x="1181794" y="1780792"/>
            <a:ext cx="8506492" cy="344838"/>
          </a:xfrm>
          <a:prstGeom prst="rect">
            <a:avLst/>
          </a:prstGeom>
          <a:noFill/>
        </p:spPr>
        <p:txBody>
          <a:bodyPr wrap="square" lIns="0" tIns="0" rIns="0" bIns="0" anchor="t">
            <a:spAutoFit/>
          </a:bodyPr>
          <a:lstStyle/>
          <a:p>
            <a:pPr>
              <a:lnSpc>
                <a:spcPts val="2600"/>
              </a:lnSpc>
            </a:pPr>
            <a:r>
              <a:rPr lang="nl-NL" sz="2800" b="1">
                <a:solidFill>
                  <a:srgbClr val="82B24A"/>
                </a:solidFill>
                <a:effectLst/>
                <a:latin typeface="Plus Jakarta Sans ExtraBold"/>
                <a:cs typeface="Plus Jakarta Sans ExtraBold" pitchFamily="2" charset="77"/>
              </a:rPr>
              <a:t>Dialoog over de</a:t>
            </a:r>
            <a:r>
              <a:rPr lang="nl-NL" sz="2800" b="1">
                <a:solidFill>
                  <a:srgbClr val="82B24A"/>
                </a:solidFill>
                <a:latin typeface="Plus Jakarta Sans ExtraBold"/>
                <a:cs typeface="Plus Jakarta Sans ExtraBold" pitchFamily="2" charset="77"/>
              </a:rPr>
              <a:t> </a:t>
            </a:r>
            <a:r>
              <a:rPr lang="nl-NL" sz="2800" b="1">
                <a:solidFill>
                  <a:srgbClr val="82B24A"/>
                </a:solidFill>
                <a:effectLst/>
                <a:latin typeface="Plus Jakarta Sans ExtraBold"/>
                <a:cs typeface="Plus Jakarta Sans ExtraBold" pitchFamily="2" charset="77"/>
              </a:rPr>
              <a:t> verantwoording(</a:t>
            </a:r>
            <a:r>
              <a:rPr lang="nl-NL" sz="2800" b="1" err="1">
                <a:solidFill>
                  <a:srgbClr val="82B24A"/>
                </a:solidFill>
                <a:effectLst/>
                <a:latin typeface="Plus Jakarta Sans ExtraBold"/>
                <a:cs typeface="Plus Jakarta Sans ExtraBold" pitchFamily="2" charset="77"/>
              </a:rPr>
              <a:t>srapportage</a:t>
            </a:r>
            <a:r>
              <a:rPr lang="nl-NL" sz="2800" b="1">
                <a:solidFill>
                  <a:srgbClr val="82B24A"/>
                </a:solidFill>
                <a:effectLst/>
                <a:latin typeface="Plus Jakarta Sans ExtraBold"/>
                <a:cs typeface="Plus Jakarta Sans ExtraBold" pitchFamily="2" charset="77"/>
              </a:rPr>
              <a:t>)</a:t>
            </a:r>
          </a:p>
        </p:txBody>
      </p:sp>
      <p:sp>
        <p:nvSpPr>
          <p:cNvPr id="4" name="Tekstvak 3">
            <a:extLst>
              <a:ext uri="{FF2B5EF4-FFF2-40B4-BE49-F238E27FC236}">
                <a16:creationId xmlns:a16="http://schemas.microsoft.com/office/drawing/2014/main" id="{29924092-9B44-CB85-79BC-09E15FB4C109}"/>
              </a:ext>
            </a:extLst>
          </p:cNvPr>
          <p:cNvSpPr txBox="1"/>
          <p:nvPr/>
        </p:nvSpPr>
        <p:spPr>
          <a:xfrm>
            <a:off x="1219894" y="2326509"/>
            <a:ext cx="10108506" cy="3370153"/>
          </a:xfrm>
          <a:prstGeom prst="rect">
            <a:avLst/>
          </a:prstGeom>
          <a:noFill/>
        </p:spPr>
        <p:txBody>
          <a:bodyPr wrap="square" lIns="0" tIns="0" rIns="0" bIns="0">
            <a:spAutoFit/>
          </a:bodyPr>
          <a:lstStyle/>
          <a:p>
            <a:pPr marL="266700" lvl="0" indent="-266700" algn="just">
              <a:buFont typeface="+mj-lt"/>
              <a:buAutoNum type="arabicPeriod"/>
            </a:pPr>
            <a:r>
              <a:rPr lang="nl-NL" sz="1600" i="1" dirty="0">
                <a:solidFill>
                  <a:srgbClr val="00406E"/>
                </a:solidFill>
                <a:latin typeface="Plus Jakarta Sans" pitchFamily="2" charset="77"/>
                <a:cs typeface="Plus Jakarta Sans" pitchFamily="2" charset="77"/>
              </a:rPr>
              <a:t>Krijgt de identiteit inhoud en wordt deze bewaakt en bevorderd ?</a:t>
            </a:r>
          </a:p>
          <a:p>
            <a:pPr marL="266700" indent="-266700" algn="just">
              <a:buFont typeface="+mj-lt"/>
              <a:buAutoNum type="arabicPeriod"/>
            </a:pPr>
            <a:r>
              <a:rPr lang="nl-NL" sz="1600" i="1" dirty="0">
                <a:solidFill>
                  <a:srgbClr val="00406E"/>
                </a:solidFill>
                <a:latin typeface="Plus Jakarta Sans" pitchFamily="2" charset="77"/>
                <a:cs typeface="Plus Jakarta Sans" pitchFamily="2" charset="77"/>
              </a:rPr>
              <a:t>Zijn het onderwijs(leer)proces en de resultaten die daarmee behaald worden op orde?</a:t>
            </a:r>
          </a:p>
          <a:p>
            <a:endParaRPr lang="nl-NL" sz="1600" dirty="0">
              <a:solidFill>
                <a:srgbClr val="00406E"/>
              </a:solidFill>
              <a:effectLst/>
              <a:highlight>
                <a:srgbClr val="FFFF00"/>
              </a:highlight>
              <a:latin typeface="Plus Jakarta Sans" pitchFamily="2" charset="77"/>
              <a:cs typeface="Plus Jakarta Sans" pitchFamily="2" charset="77"/>
            </a:endParaRPr>
          </a:p>
          <a:p>
            <a:pPr marL="285750" indent="-285750">
              <a:buFont typeface="Arial" panose="020B0604020202020204" pitchFamily="34" charset="0"/>
              <a:buChar char="•"/>
            </a:pPr>
            <a:r>
              <a:rPr lang="nl-NL" dirty="0">
                <a:solidFill>
                  <a:srgbClr val="00406E"/>
                </a:solidFill>
                <a:latin typeface="Plus Jakarta Sans" pitchFamily="2" charset="77"/>
                <a:cs typeface="Plus Jakarta Sans" pitchFamily="2" charset="77"/>
              </a:rPr>
              <a:t>Maak vanuit de toezichthouders duidelijk welke informatie gewenst is. </a:t>
            </a:r>
          </a:p>
          <a:p>
            <a:pPr marL="285750" indent="-285750">
              <a:buFont typeface="Arial" panose="020B0604020202020204" pitchFamily="34" charset="0"/>
              <a:buChar char="•"/>
            </a:pPr>
            <a:r>
              <a:rPr lang="nl-NL" dirty="0">
                <a:solidFill>
                  <a:srgbClr val="00406E"/>
                </a:solidFill>
                <a:latin typeface="Plus Jakarta Sans" pitchFamily="2" charset="77"/>
                <a:cs typeface="Plus Jakarta Sans" pitchFamily="2" charset="77"/>
              </a:rPr>
              <a:t>Vraag om een rapportage   </a:t>
            </a:r>
            <a:r>
              <a:rPr lang="nl-NL" dirty="0" err="1">
                <a:solidFill>
                  <a:srgbClr val="00406E"/>
                </a:solidFill>
                <a:latin typeface="Plus Jakarta Sans" pitchFamily="2" charset="77"/>
                <a:cs typeface="Plus Jakarta Sans" pitchFamily="2" charset="77"/>
              </a:rPr>
              <a:t>rapportage</a:t>
            </a:r>
            <a:r>
              <a:rPr lang="nl-NL" dirty="0">
                <a:solidFill>
                  <a:srgbClr val="00406E"/>
                </a:solidFill>
                <a:latin typeface="Plus Jakarta Sans" pitchFamily="2" charset="77"/>
                <a:cs typeface="Plus Jakarta Sans" pitchFamily="2" charset="77"/>
              </a:rPr>
              <a:t> aan de hand van (weinig) heldere indicatoren aan de hand waarvan de directeur rapporteert aan het uitvoerend bestuur en het uitvoerend bestuur daarvan ‘afgeleid’ kan verantwoorden aan de toezichthouders. </a:t>
            </a:r>
          </a:p>
          <a:p>
            <a:pPr marL="285750" indent="-285750">
              <a:buFont typeface="Arial" panose="020B0604020202020204" pitchFamily="34" charset="0"/>
              <a:buChar char="•"/>
            </a:pPr>
            <a:endParaRPr lang="nl-NL" dirty="0">
              <a:solidFill>
                <a:srgbClr val="00406E"/>
              </a:solidFill>
              <a:latin typeface="Plus Jakarta Sans" pitchFamily="2" charset="77"/>
              <a:cs typeface="Plus Jakarta Sans" pitchFamily="2" charset="77"/>
            </a:endParaRPr>
          </a:p>
          <a:p>
            <a:pPr marL="285750" indent="-285750">
              <a:buFont typeface="Arial" panose="020B0604020202020204" pitchFamily="34" charset="0"/>
              <a:buChar char="•"/>
            </a:pPr>
            <a:r>
              <a:rPr lang="nl-NL" dirty="0">
                <a:solidFill>
                  <a:srgbClr val="00406E"/>
                </a:solidFill>
                <a:effectLst/>
                <a:latin typeface="Plus Jakarta Sans" pitchFamily="2" charset="77"/>
                <a:cs typeface="Plus Jakarta Sans" pitchFamily="2" charset="77"/>
              </a:rPr>
              <a:t>Is er reden tot zorg omdat ‘</a:t>
            </a:r>
            <a:r>
              <a:rPr lang="nl-NL" u="sng" dirty="0">
                <a:solidFill>
                  <a:srgbClr val="00406E"/>
                </a:solidFill>
                <a:effectLst/>
                <a:latin typeface="Plus Jakarta Sans" pitchFamily="2" charset="77"/>
                <a:cs typeface="Plus Jakarta Sans" pitchFamily="2" charset="77"/>
              </a:rPr>
              <a:t>doelen  niet gehaald worden</a:t>
            </a:r>
            <a:r>
              <a:rPr lang="nl-NL" dirty="0">
                <a:solidFill>
                  <a:srgbClr val="00406E"/>
                </a:solidFill>
                <a:effectLst/>
                <a:latin typeface="Plus Jakarta Sans" pitchFamily="2" charset="77"/>
                <a:cs typeface="Plus Jakarta Sans" pitchFamily="2" charset="77"/>
              </a:rPr>
              <a:t>’ of ‘</a:t>
            </a:r>
            <a:r>
              <a:rPr lang="nl-NL" u="sng" dirty="0">
                <a:solidFill>
                  <a:srgbClr val="00406E"/>
                </a:solidFill>
                <a:latin typeface="Plus Jakarta Sans" pitchFamily="2" charset="77"/>
                <a:cs typeface="Plus Jakarta Sans" pitchFamily="2" charset="77"/>
              </a:rPr>
              <a:t>beleid niet gerealiseerd wordt</a:t>
            </a:r>
            <a:r>
              <a:rPr lang="nl-NL" dirty="0">
                <a:solidFill>
                  <a:srgbClr val="00406E"/>
                </a:solidFill>
                <a:effectLst/>
                <a:latin typeface="Plus Jakarta Sans" pitchFamily="2" charset="77"/>
                <a:cs typeface="Plus Jakarta Sans" pitchFamily="2" charset="77"/>
              </a:rPr>
              <a:t>’ of ‘</a:t>
            </a:r>
            <a:r>
              <a:rPr lang="nl-NL" u="sng" dirty="0">
                <a:solidFill>
                  <a:srgbClr val="00406E"/>
                </a:solidFill>
                <a:effectLst/>
                <a:latin typeface="Plus Jakarta Sans" pitchFamily="2" charset="77"/>
                <a:cs typeface="Plus Jakarta Sans" pitchFamily="2" charset="77"/>
              </a:rPr>
              <a:t>kaders niet juist gehanteerd worden</a:t>
            </a:r>
            <a:r>
              <a:rPr lang="nl-NL" dirty="0">
                <a:solidFill>
                  <a:srgbClr val="00406E"/>
                </a:solidFill>
                <a:effectLst/>
                <a:latin typeface="Plus Jakarta Sans" pitchFamily="2" charset="77"/>
                <a:cs typeface="Plus Jakarta Sans" pitchFamily="2" charset="77"/>
              </a:rPr>
              <a:t>’ of ‘</a:t>
            </a:r>
            <a:r>
              <a:rPr lang="nl-NL" u="sng" dirty="0">
                <a:solidFill>
                  <a:srgbClr val="00406E"/>
                </a:solidFill>
                <a:effectLst/>
                <a:latin typeface="Plus Jakarta Sans" pitchFamily="2" charset="77"/>
                <a:cs typeface="Plus Jakarta Sans" pitchFamily="2" charset="77"/>
              </a:rPr>
              <a:t>de kwaliteit onder de maat is</a:t>
            </a:r>
            <a:r>
              <a:rPr lang="nl-NL" dirty="0">
                <a:solidFill>
                  <a:srgbClr val="00406E"/>
                </a:solidFill>
                <a:effectLst/>
                <a:latin typeface="Plus Jakarta Sans" pitchFamily="2" charset="77"/>
                <a:cs typeface="Plus Jakarta Sans" pitchFamily="2" charset="77"/>
              </a:rPr>
              <a:t>’ vraag dan om  een  </a:t>
            </a:r>
            <a:r>
              <a:rPr lang="nl-NL" i="1" dirty="0">
                <a:solidFill>
                  <a:srgbClr val="00406E"/>
                </a:solidFill>
                <a:effectLst/>
                <a:latin typeface="Plus Jakarta Sans" pitchFamily="2" charset="77"/>
                <a:cs typeface="Plus Jakarta Sans" pitchFamily="2" charset="77"/>
              </a:rPr>
              <a:t>analyse, waardering en duiding , </a:t>
            </a:r>
            <a:r>
              <a:rPr lang="nl-NL" dirty="0">
                <a:solidFill>
                  <a:srgbClr val="00406E"/>
                </a:solidFill>
                <a:effectLst/>
                <a:latin typeface="Plus Jakarta Sans" pitchFamily="2" charset="77"/>
                <a:cs typeface="Plus Jakarta Sans" pitchFamily="2" charset="77"/>
              </a:rPr>
              <a:t>en </a:t>
            </a:r>
            <a:r>
              <a:rPr lang="nl-NL" dirty="0" err="1">
                <a:solidFill>
                  <a:srgbClr val="00406E"/>
                </a:solidFill>
                <a:effectLst/>
                <a:latin typeface="Plus Jakarta Sans" pitchFamily="2" charset="77"/>
                <a:cs typeface="Plus Jakarta Sans" pitchFamily="2" charset="77"/>
              </a:rPr>
              <a:t>inzcht</a:t>
            </a:r>
            <a:r>
              <a:rPr lang="nl-NL" dirty="0">
                <a:solidFill>
                  <a:srgbClr val="00406E"/>
                </a:solidFill>
                <a:effectLst/>
                <a:latin typeface="Plus Jakarta Sans" pitchFamily="2" charset="77"/>
                <a:cs typeface="Plus Jakarta Sans" pitchFamily="2" charset="77"/>
              </a:rPr>
              <a:t> in de te nemen maatregelen.</a:t>
            </a:r>
          </a:p>
          <a:p>
            <a:pPr marL="285750" indent="-285750">
              <a:buFont typeface="Arial" panose="020B0604020202020204" pitchFamily="34" charset="0"/>
              <a:buChar char="•"/>
            </a:pPr>
            <a:endParaRPr lang="nl-NL" sz="1050" dirty="0">
              <a:solidFill>
                <a:srgbClr val="00406E"/>
              </a:solidFill>
              <a:effectLst/>
              <a:latin typeface="Plus Jakarta Sans" pitchFamily="2" charset="77"/>
              <a:cs typeface="Plus Jakarta Sans" pitchFamily="2" charset="77"/>
            </a:endParaRPr>
          </a:p>
          <a:p>
            <a:pPr marL="285750" indent="-285750">
              <a:buFont typeface="Arial" panose="020B0604020202020204" pitchFamily="34" charset="0"/>
              <a:buChar char="•"/>
            </a:pPr>
            <a:r>
              <a:rPr lang="nl-NL" dirty="0">
                <a:solidFill>
                  <a:srgbClr val="00406E"/>
                </a:solidFill>
                <a:effectLst/>
                <a:latin typeface="Plus Jakarta Sans" pitchFamily="2" charset="77"/>
                <a:cs typeface="Plus Jakarta Sans" pitchFamily="2" charset="77"/>
              </a:rPr>
              <a:t>Volg het effect van  de </a:t>
            </a:r>
            <a:r>
              <a:rPr lang="nl-NL" i="1" dirty="0">
                <a:solidFill>
                  <a:srgbClr val="00406E"/>
                </a:solidFill>
                <a:effectLst/>
                <a:latin typeface="Plus Jakarta Sans" pitchFamily="2" charset="77"/>
                <a:cs typeface="Plus Jakarta Sans" pitchFamily="2" charset="77"/>
              </a:rPr>
              <a:t>uitvoering daarvan</a:t>
            </a:r>
            <a:r>
              <a:rPr lang="nl-NL" dirty="0">
                <a:solidFill>
                  <a:srgbClr val="00406E"/>
                </a:solidFill>
                <a:latin typeface="Plus Jakarta Sans" pitchFamily="2" charset="77"/>
                <a:cs typeface="Plus Jakarta Sans" pitchFamily="2" charset="77"/>
              </a:rPr>
              <a:t>.</a:t>
            </a:r>
            <a:endParaRPr lang="nl-NL" dirty="0">
              <a:solidFill>
                <a:srgbClr val="00406E"/>
              </a:solidFill>
              <a:effectLst/>
              <a:latin typeface="Plus Jakarta Sans" pitchFamily="2" charset="77"/>
              <a:cs typeface="Plus Jakarta Sans" pitchFamily="2" charset="77"/>
            </a:endParaRPr>
          </a:p>
        </p:txBody>
      </p:sp>
      <p:sp>
        <p:nvSpPr>
          <p:cNvPr id="3" name="Tekstvak 2">
            <a:extLst>
              <a:ext uri="{FF2B5EF4-FFF2-40B4-BE49-F238E27FC236}">
                <a16:creationId xmlns:a16="http://schemas.microsoft.com/office/drawing/2014/main" id="{9B057D95-AB76-8B29-B01A-18238CCC8099}"/>
              </a:ext>
            </a:extLst>
          </p:cNvPr>
          <p:cNvSpPr txBox="1"/>
          <p:nvPr/>
        </p:nvSpPr>
        <p:spPr>
          <a:xfrm>
            <a:off x="8483600" y="321539"/>
            <a:ext cx="3365500" cy="1200329"/>
          </a:xfrm>
          <a:prstGeom prst="rect">
            <a:avLst/>
          </a:prstGeom>
          <a:noFill/>
        </p:spPr>
        <p:txBody>
          <a:bodyPr wrap="square">
            <a:spAutoFit/>
          </a:bodyPr>
          <a:lstStyle/>
          <a:p>
            <a:pPr algn="ctr"/>
            <a:r>
              <a:rPr lang="nl-NL" i="1" dirty="0">
                <a:solidFill>
                  <a:srgbClr val="BADB70"/>
                </a:solidFill>
                <a:latin typeface="Plus Jakarta Sans ExtraBold" pitchFamily="2" charset="77"/>
                <a:cs typeface="Plus Jakarta Sans ExtraBold" pitchFamily="2" charset="77"/>
              </a:rPr>
              <a:t>wanneer en hoe kan de toezichthouder toezicht houden op de kwaliteit van het (Bijbels) onderwijzen</a:t>
            </a:r>
            <a:endParaRPr lang="nl-NL" sz="1800" dirty="0">
              <a:solidFill>
                <a:srgbClr val="BADB70"/>
              </a:solidFill>
            </a:endParaRPr>
          </a:p>
        </p:txBody>
      </p:sp>
    </p:spTree>
    <p:extLst>
      <p:ext uri="{BB962C8B-B14F-4D97-AF65-F5344CB8AC3E}">
        <p14:creationId xmlns:p14="http://schemas.microsoft.com/office/powerpoint/2010/main" val="2936124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28</a:t>
            </a:fld>
            <a:endParaRPr lang="nl-NL" dirty="0">
              <a:solidFill>
                <a:srgbClr val="82B24A"/>
              </a:solidFill>
            </a:endParaRPr>
          </a:p>
        </p:txBody>
      </p:sp>
      <p:sp>
        <p:nvSpPr>
          <p:cNvPr id="2" name="Tekstvak 1">
            <a:extLst>
              <a:ext uri="{FF2B5EF4-FFF2-40B4-BE49-F238E27FC236}">
                <a16:creationId xmlns:a16="http://schemas.microsoft.com/office/drawing/2014/main" id="{7554B732-7B8F-3C23-1910-ACA76AF7C7D0}"/>
              </a:ext>
            </a:extLst>
          </p:cNvPr>
          <p:cNvSpPr txBox="1"/>
          <p:nvPr/>
        </p:nvSpPr>
        <p:spPr>
          <a:xfrm>
            <a:off x="1181794" y="1602992"/>
            <a:ext cx="7695506" cy="361766"/>
          </a:xfrm>
          <a:prstGeom prst="rect">
            <a:avLst/>
          </a:prstGeom>
          <a:noFill/>
        </p:spPr>
        <p:txBody>
          <a:bodyPr wrap="square" lIns="0" tIns="0" rIns="0" bIns="0">
            <a:spAutoFit/>
          </a:bodyPr>
          <a:lstStyle/>
          <a:p>
            <a:pPr>
              <a:lnSpc>
                <a:spcPts val="2600"/>
              </a:lnSpc>
            </a:pPr>
            <a:r>
              <a:rPr lang="nl-NL" sz="3300" b="1" dirty="0">
                <a:solidFill>
                  <a:srgbClr val="82B24A"/>
                </a:solidFill>
                <a:effectLst/>
                <a:latin typeface="Plus Jakarta Sans ExtraBold" pitchFamily="2" charset="77"/>
                <a:cs typeface="Plus Jakarta Sans ExtraBold" pitchFamily="2" charset="77"/>
              </a:rPr>
              <a:t>Toezicht op de Bijbelvertelling</a:t>
            </a:r>
          </a:p>
        </p:txBody>
      </p:sp>
      <p:sp>
        <p:nvSpPr>
          <p:cNvPr id="4" name="Tekstvak 3">
            <a:extLst>
              <a:ext uri="{FF2B5EF4-FFF2-40B4-BE49-F238E27FC236}">
                <a16:creationId xmlns:a16="http://schemas.microsoft.com/office/drawing/2014/main" id="{29924092-9B44-CB85-79BC-09E15FB4C109}"/>
              </a:ext>
            </a:extLst>
          </p:cNvPr>
          <p:cNvSpPr txBox="1"/>
          <p:nvPr/>
        </p:nvSpPr>
        <p:spPr>
          <a:xfrm>
            <a:off x="1219894" y="2123309"/>
            <a:ext cx="9448106" cy="4099905"/>
          </a:xfrm>
          <a:prstGeom prst="rect">
            <a:avLst/>
          </a:prstGeom>
          <a:noFill/>
        </p:spPr>
        <p:txBody>
          <a:bodyPr wrap="square" lIns="0" tIns="0" rIns="0" bIns="0">
            <a:spAutoFit/>
          </a:bodyPr>
          <a:lstStyle/>
          <a:p>
            <a:pPr marL="285750" indent="-285750">
              <a:lnSpc>
                <a:spcPct val="150000"/>
              </a:lnSpc>
              <a:buFont typeface="Arial" panose="020B0604020202020204" pitchFamily="34" charset="0"/>
              <a:buChar char="•"/>
            </a:pPr>
            <a:r>
              <a:rPr lang="nl-NL" dirty="0">
                <a:solidFill>
                  <a:srgbClr val="00406E"/>
                </a:solidFill>
                <a:latin typeface="Plus Jakarta Sans" pitchFamily="2" charset="77"/>
                <a:cs typeface="Plus Jakarta Sans" pitchFamily="2" charset="77"/>
              </a:rPr>
              <a:t>Persoonlijke belangstelling voor de leerkracht als personeelslid</a:t>
            </a:r>
          </a:p>
          <a:p>
            <a:pPr marL="285750" indent="-285750">
              <a:lnSpc>
                <a:spcPct val="150000"/>
              </a:lnSpc>
              <a:buFont typeface="Arial" panose="020B0604020202020204" pitchFamily="34" charset="0"/>
              <a:buChar char="•"/>
            </a:pPr>
            <a:r>
              <a:rPr lang="nl-NL" dirty="0">
                <a:solidFill>
                  <a:srgbClr val="00406E"/>
                </a:solidFill>
                <a:latin typeface="Plus Jakarta Sans" pitchFamily="2" charset="77"/>
                <a:cs typeface="Plus Jakarta Sans" pitchFamily="2" charset="77"/>
              </a:rPr>
              <a:t>N.a.v.  van de  Bijbelvertelling </a:t>
            </a:r>
            <a:r>
              <a:rPr lang="nl-NL" dirty="0">
                <a:solidFill>
                  <a:srgbClr val="00406E"/>
                </a:solidFill>
                <a:latin typeface="Plus Jakarta Sans" pitchFamily="2" charset="77"/>
                <a:cs typeface="Plus Jakarta Sans" pitchFamily="2" charset="77"/>
                <a:sym typeface="Wingdings" panose="05000000000000000000" pitchFamily="2" charset="2"/>
              </a:rPr>
              <a:t> m</a:t>
            </a:r>
            <a:r>
              <a:rPr lang="nl-NL" dirty="0">
                <a:solidFill>
                  <a:srgbClr val="00406E"/>
                </a:solidFill>
                <a:latin typeface="Plus Jakarta Sans" pitchFamily="2" charset="77"/>
                <a:cs typeface="Plus Jakarta Sans" pitchFamily="2" charset="77"/>
              </a:rPr>
              <a:t>aak gebruik van een vaste set met open vragen ( zonder oordeel):</a:t>
            </a:r>
          </a:p>
          <a:p>
            <a:pPr marL="622300" lvl="1" indent="-355600">
              <a:lnSpc>
                <a:spcPct val="150000"/>
              </a:lnSpc>
              <a:buFont typeface="Plus Jakarta Sans" pitchFamily="2" charset="0"/>
              <a:buChar char="…"/>
            </a:pPr>
            <a:r>
              <a:rPr lang="nl-NL" dirty="0">
                <a:solidFill>
                  <a:srgbClr val="00406E"/>
                </a:solidFill>
                <a:latin typeface="Plus Jakarta Sans" pitchFamily="2" charset="77"/>
                <a:cs typeface="Plus Jakarta Sans" pitchFamily="2" charset="77"/>
              </a:rPr>
              <a:t>Hoe ervaar je het geven van een Bijbelvertelling?</a:t>
            </a:r>
          </a:p>
          <a:p>
            <a:pPr marL="622300" lvl="1" indent="-355600">
              <a:lnSpc>
                <a:spcPct val="150000"/>
              </a:lnSpc>
              <a:buFont typeface="Plus Jakarta Sans" pitchFamily="2" charset="0"/>
              <a:buChar char="…"/>
            </a:pPr>
            <a:r>
              <a:rPr lang="nl-NL" dirty="0">
                <a:solidFill>
                  <a:srgbClr val="00406E"/>
                </a:solidFill>
                <a:latin typeface="Plus Jakarta Sans" pitchFamily="2" charset="77"/>
                <a:cs typeface="Plus Jakarta Sans" pitchFamily="2" charset="77"/>
              </a:rPr>
              <a:t>Wat vind je moeilijk aan het geven van een Bijbelvertelling?</a:t>
            </a:r>
          </a:p>
          <a:p>
            <a:pPr marL="622300" lvl="1" indent="-355600">
              <a:lnSpc>
                <a:spcPct val="150000"/>
              </a:lnSpc>
              <a:buFont typeface="Plus Jakarta Sans" pitchFamily="2" charset="0"/>
              <a:buChar char="…"/>
            </a:pPr>
            <a:r>
              <a:rPr lang="nl-NL" dirty="0">
                <a:solidFill>
                  <a:srgbClr val="00406E"/>
                </a:solidFill>
                <a:latin typeface="Plus Jakarta Sans" pitchFamily="2" charset="77"/>
                <a:cs typeface="Plus Jakarta Sans" pitchFamily="2" charset="77"/>
              </a:rPr>
              <a:t>Hoe bereid je de Bijbelvertelling doorgaans voor?</a:t>
            </a:r>
          </a:p>
          <a:p>
            <a:pPr marL="622300" lvl="1" indent="-355600">
              <a:lnSpc>
                <a:spcPct val="150000"/>
              </a:lnSpc>
              <a:buFont typeface="Plus Jakarta Sans" pitchFamily="2" charset="0"/>
              <a:buChar char="…"/>
            </a:pPr>
            <a:r>
              <a:rPr lang="nl-NL" dirty="0">
                <a:solidFill>
                  <a:srgbClr val="00406E"/>
                </a:solidFill>
                <a:latin typeface="Plus Jakarta Sans" pitchFamily="2" charset="77"/>
                <a:cs typeface="Plus Jakarta Sans" pitchFamily="2" charset="77"/>
              </a:rPr>
              <a:t>Krijg je wel eens wat terug van de kinderen?</a:t>
            </a:r>
          </a:p>
          <a:p>
            <a:pPr marL="622300" lvl="1" indent="-355600">
              <a:lnSpc>
                <a:spcPct val="150000"/>
              </a:lnSpc>
              <a:buFont typeface="Plus Jakarta Sans" pitchFamily="2" charset="0"/>
              <a:buChar char="…"/>
            </a:pPr>
            <a:r>
              <a:rPr lang="nl-NL" dirty="0">
                <a:solidFill>
                  <a:srgbClr val="00406E"/>
                </a:solidFill>
                <a:latin typeface="Plus Jakarta Sans" pitchFamily="2" charset="77"/>
                <a:cs typeface="Plus Jakarta Sans" pitchFamily="2" charset="77"/>
              </a:rPr>
              <a:t>Ik hoorde je …. zeggen, kun je dat wat verder toelichten</a:t>
            </a:r>
          </a:p>
          <a:p>
            <a:pPr marL="285750" indent="-285750">
              <a:lnSpc>
                <a:spcPct val="150000"/>
              </a:lnSpc>
              <a:buFont typeface="Arial" panose="020B0604020202020204" pitchFamily="34" charset="0"/>
              <a:buChar char="•"/>
            </a:pPr>
            <a:r>
              <a:rPr lang="nl-NL" dirty="0">
                <a:solidFill>
                  <a:srgbClr val="00406E"/>
                </a:solidFill>
                <a:effectLst/>
                <a:latin typeface="Plus Jakarta Sans" pitchFamily="2" charset="77"/>
                <a:cs typeface="Plus Jakarta Sans" pitchFamily="2" charset="77"/>
              </a:rPr>
              <a:t>Concludeert u dat de leerkracht een on- Bijbelse visie heeft, geef aan dat u dit ook bespreekt met de uitvoerend bestuurder.</a:t>
            </a:r>
            <a:endParaRPr lang="nl-NL" dirty="0">
              <a:solidFill>
                <a:srgbClr val="00406E"/>
              </a:solidFill>
              <a:latin typeface="Plus Jakarta Sans" pitchFamily="2" charset="77"/>
              <a:cs typeface="Plus Jakarta Sans" pitchFamily="2" charset="77"/>
            </a:endParaRPr>
          </a:p>
        </p:txBody>
      </p:sp>
      <p:sp>
        <p:nvSpPr>
          <p:cNvPr id="5" name="Tekstvak 4">
            <a:extLst>
              <a:ext uri="{FF2B5EF4-FFF2-40B4-BE49-F238E27FC236}">
                <a16:creationId xmlns:a16="http://schemas.microsoft.com/office/drawing/2014/main" id="{7D22ED77-259F-68C1-D86D-99A280556152}"/>
              </a:ext>
            </a:extLst>
          </p:cNvPr>
          <p:cNvSpPr txBox="1"/>
          <p:nvPr/>
        </p:nvSpPr>
        <p:spPr>
          <a:xfrm>
            <a:off x="8483600" y="321539"/>
            <a:ext cx="3365500" cy="1200329"/>
          </a:xfrm>
          <a:prstGeom prst="rect">
            <a:avLst/>
          </a:prstGeom>
          <a:noFill/>
        </p:spPr>
        <p:txBody>
          <a:bodyPr wrap="square">
            <a:spAutoFit/>
          </a:bodyPr>
          <a:lstStyle/>
          <a:p>
            <a:pPr algn="ctr"/>
            <a:r>
              <a:rPr lang="nl-NL" i="1" dirty="0">
                <a:solidFill>
                  <a:srgbClr val="BADB70"/>
                </a:solidFill>
                <a:latin typeface="Plus Jakarta Sans ExtraBold" pitchFamily="2" charset="77"/>
                <a:cs typeface="Plus Jakarta Sans ExtraBold" pitchFamily="2" charset="77"/>
              </a:rPr>
              <a:t>wanneer en hoe kan de toezichthouder toezicht houden op de kwaliteit van het (Bijbels) onderwijzen</a:t>
            </a:r>
            <a:endParaRPr lang="nl-NL" sz="1800" dirty="0">
              <a:solidFill>
                <a:srgbClr val="BADB70"/>
              </a:solidFill>
            </a:endParaRPr>
          </a:p>
        </p:txBody>
      </p:sp>
    </p:spTree>
    <p:extLst>
      <p:ext uri="{BB962C8B-B14F-4D97-AF65-F5344CB8AC3E}">
        <p14:creationId xmlns:p14="http://schemas.microsoft.com/office/powerpoint/2010/main" val="1211465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29</a:t>
            </a:fld>
            <a:endParaRPr lang="nl-NL" dirty="0">
              <a:solidFill>
                <a:srgbClr val="82B24A"/>
              </a:solidFill>
            </a:endParaRPr>
          </a:p>
        </p:txBody>
      </p:sp>
      <p:sp>
        <p:nvSpPr>
          <p:cNvPr id="2" name="Tekstvak 1">
            <a:extLst>
              <a:ext uri="{FF2B5EF4-FFF2-40B4-BE49-F238E27FC236}">
                <a16:creationId xmlns:a16="http://schemas.microsoft.com/office/drawing/2014/main" id="{7554B732-7B8F-3C23-1910-ACA76AF7C7D0}"/>
              </a:ext>
            </a:extLst>
          </p:cNvPr>
          <p:cNvSpPr txBox="1"/>
          <p:nvPr/>
        </p:nvSpPr>
        <p:spPr>
          <a:xfrm>
            <a:off x="1181794" y="1628392"/>
            <a:ext cx="7695506" cy="361766"/>
          </a:xfrm>
          <a:prstGeom prst="rect">
            <a:avLst/>
          </a:prstGeom>
          <a:noFill/>
        </p:spPr>
        <p:txBody>
          <a:bodyPr wrap="square" lIns="0" tIns="0" rIns="0" bIns="0" anchor="t">
            <a:spAutoFit/>
          </a:bodyPr>
          <a:lstStyle/>
          <a:p>
            <a:pPr>
              <a:lnSpc>
                <a:spcPts val="2600"/>
              </a:lnSpc>
            </a:pPr>
            <a:r>
              <a:rPr lang="nl-NL" sz="3200" b="1" dirty="0">
                <a:solidFill>
                  <a:srgbClr val="82B24A"/>
                </a:solidFill>
                <a:latin typeface="Plus Jakarta Sans ExtraBold"/>
                <a:cs typeface="Plus Jakarta Sans ExtraBold" pitchFamily="2" charset="77"/>
              </a:rPr>
              <a:t>Themabezoek door toezichthouders - 1</a:t>
            </a:r>
            <a:endParaRPr lang="nl-NL" sz="3200" b="1" dirty="0">
              <a:solidFill>
                <a:srgbClr val="82B24A"/>
              </a:solidFill>
              <a:effectLst/>
              <a:latin typeface="Plus Jakarta Sans ExtraBold"/>
              <a:cs typeface="Plus Jakarta Sans ExtraBold" pitchFamily="2" charset="77"/>
            </a:endParaRPr>
          </a:p>
        </p:txBody>
      </p:sp>
      <p:sp>
        <p:nvSpPr>
          <p:cNvPr id="5" name="Tekstvak 4">
            <a:extLst>
              <a:ext uri="{FF2B5EF4-FFF2-40B4-BE49-F238E27FC236}">
                <a16:creationId xmlns:a16="http://schemas.microsoft.com/office/drawing/2014/main" id="{53FCBAEA-AC65-4B5A-BC79-1D22F6487D2C}"/>
              </a:ext>
            </a:extLst>
          </p:cNvPr>
          <p:cNvSpPr txBox="1"/>
          <p:nvPr/>
        </p:nvSpPr>
        <p:spPr>
          <a:xfrm>
            <a:off x="8483600" y="321539"/>
            <a:ext cx="3365500" cy="1200329"/>
          </a:xfrm>
          <a:prstGeom prst="rect">
            <a:avLst/>
          </a:prstGeom>
          <a:noFill/>
        </p:spPr>
        <p:txBody>
          <a:bodyPr wrap="square">
            <a:spAutoFit/>
          </a:bodyPr>
          <a:lstStyle/>
          <a:p>
            <a:pPr algn="ctr"/>
            <a:r>
              <a:rPr lang="nl-NL" i="1" dirty="0">
                <a:solidFill>
                  <a:srgbClr val="BADB70"/>
                </a:solidFill>
                <a:latin typeface="Plus Jakarta Sans ExtraBold" pitchFamily="2" charset="77"/>
                <a:cs typeface="Plus Jakarta Sans ExtraBold" pitchFamily="2" charset="77"/>
              </a:rPr>
              <a:t>wanneer en hoe kan de toezichthouder toezicht houden op de kwaliteit van het (Bijbels) onderwijzen</a:t>
            </a:r>
            <a:endParaRPr lang="nl-NL" sz="1800" dirty="0">
              <a:solidFill>
                <a:srgbClr val="BADB70"/>
              </a:solidFill>
            </a:endParaRPr>
          </a:p>
        </p:txBody>
      </p:sp>
      <p:sp>
        <p:nvSpPr>
          <p:cNvPr id="6" name="Tekstvak 5">
            <a:extLst>
              <a:ext uri="{FF2B5EF4-FFF2-40B4-BE49-F238E27FC236}">
                <a16:creationId xmlns:a16="http://schemas.microsoft.com/office/drawing/2014/main" id="{46F1BCF4-A794-D3EF-B440-A58DE5410518}"/>
              </a:ext>
            </a:extLst>
          </p:cNvPr>
          <p:cNvSpPr txBox="1"/>
          <p:nvPr/>
        </p:nvSpPr>
        <p:spPr>
          <a:xfrm>
            <a:off x="1207194" y="2110787"/>
            <a:ext cx="9448106" cy="3845989"/>
          </a:xfrm>
          <a:prstGeom prst="rect">
            <a:avLst/>
          </a:prstGeom>
          <a:noFill/>
        </p:spPr>
        <p:txBody>
          <a:bodyPr wrap="square" lIns="0" tIns="0" rIns="0" bIns="0">
            <a:spAutoFit/>
          </a:bodyPr>
          <a:lstStyle/>
          <a:p>
            <a:pPr lvl="0">
              <a:lnSpc>
                <a:spcPct val="150000"/>
              </a:lnSpc>
            </a:pPr>
            <a:r>
              <a:rPr lang="nl-NL" dirty="0">
                <a:solidFill>
                  <a:srgbClr val="00406E"/>
                </a:solidFill>
                <a:latin typeface="Plus Jakarta Sans" pitchFamily="2" charset="77"/>
                <a:cs typeface="Plus Jakarta Sans" pitchFamily="2" charset="77"/>
              </a:rPr>
              <a:t>Waarom:</a:t>
            </a:r>
          </a:p>
          <a:p>
            <a:pPr marL="285750" lvl="0" indent="-285750">
              <a:lnSpc>
                <a:spcPct val="150000"/>
              </a:lnSpc>
              <a:buFont typeface="Arial" panose="020B0604020202020204" pitchFamily="34" charset="0"/>
              <a:buChar char="•"/>
            </a:pPr>
            <a:r>
              <a:rPr lang="nl-NL" dirty="0">
                <a:solidFill>
                  <a:srgbClr val="00406E"/>
                </a:solidFill>
                <a:latin typeface="Plus Jakarta Sans" pitchFamily="2" charset="77"/>
                <a:cs typeface="Plus Jakarta Sans" pitchFamily="2" charset="77"/>
              </a:rPr>
              <a:t>Zicht krijgen op het dagelijks reilen en zeilen </a:t>
            </a:r>
          </a:p>
          <a:p>
            <a:pPr marL="285750" lvl="0" indent="-285750">
              <a:lnSpc>
                <a:spcPct val="150000"/>
              </a:lnSpc>
              <a:buFont typeface="Arial" panose="020B0604020202020204" pitchFamily="34" charset="0"/>
              <a:buChar char="•"/>
            </a:pPr>
            <a:r>
              <a:rPr lang="nl-NL" dirty="0">
                <a:solidFill>
                  <a:srgbClr val="00406E"/>
                </a:solidFill>
                <a:latin typeface="Plus Jakarta Sans" pitchFamily="2" charset="77"/>
                <a:cs typeface="Plus Jakarta Sans" pitchFamily="2" charset="77"/>
              </a:rPr>
              <a:t>Op een onafhankelijke manier informatie verzamelen</a:t>
            </a:r>
          </a:p>
          <a:p>
            <a:pPr marL="285750" lvl="0" indent="-285750">
              <a:lnSpc>
                <a:spcPct val="150000"/>
              </a:lnSpc>
              <a:buFont typeface="Arial" panose="020B0604020202020204" pitchFamily="34" charset="0"/>
              <a:buChar char="•"/>
            </a:pPr>
            <a:r>
              <a:rPr lang="nl-NL" dirty="0">
                <a:solidFill>
                  <a:srgbClr val="00406E"/>
                </a:solidFill>
                <a:latin typeface="Plus Jakarta Sans" pitchFamily="2" charset="77"/>
                <a:cs typeface="Plus Jakarta Sans" pitchFamily="2" charset="77"/>
              </a:rPr>
              <a:t>Zichtbaarheid van toezichthouders voor het personeel vergroten</a:t>
            </a:r>
          </a:p>
          <a:p>
            <a:pPr lvl="0">
              <a:lnSpc>
                <a:spcPct val="150000"/>
              </a:lnSpc>
            </a:pPr>
            <a:endParaRPr lang="nl-NL" sz="700" dirty="0">
              <a:solidFill>
                <a:srgbClr val="00406E"/>
              </a:solidFill>
              <a:latin typeface="Plus Jakarta Sans" pitchFamily="2" charset="77"/>
              <a:cs typeface="Plus Jakarta Sans" pitchFamily="2" charset="77"/>
            </a:endParaRPr>
          </a:p>
          <a:p>
            <a:pPr lvl="0">
              <a:lnSpc>
                <a:spcPct val="150000"/>
              </a:lnSpc>
            </a:pPr>
            <a:r>
              <a:rPr lang="nl-NL" dirty="0">
                <a:solidFill>
                  <a:srgbClr val="00406E"/>
                </a:solidFill>
                <a:latin typeface="Plus Jakarta Sans" pitchFamily="2" charset="77"/>
                <a:cs typeface="Plus Jakarta Sans" pitchFamily="2" charset="77"/>
              </a:rPr>
              <a:t>Aandachtspunten:</a:t>
            </a:r>
          </a:p>
          <a:p>
            <a:pPr marL="285750" lvl="0" indent="-285750">
              <a:lnSpc>
                <a:spcPct val="150000"/>
              </a:lnSpc>
              <a:buFont typeface="Arial" panose="020B0604020202020204" pitchFamily="34" charset="0"/>
              <a:buChar char="•"/>
            </a:pPr>
            <a:r>
              <a:rPr lang="nl-NL" dirty="0">
                <a:solidFill>
                  <a:srgbClr val="00406E"/>
                </a:solidFill>
                <a:latin typeface="Plus Jakarta Sans" pitchFamily="2" charset="77"/>
                <a:cs typeface="Plus Jakarta Sans" pitchFamily="2" charset="77"/>
              </a:rPr>
              <a:t>Spreek vooraf waar het bezoek  en gesprekken zich op richten  (thema en doel)</a:t>
            </a:r>
          </a:p>
          <a:p>
            <a:pPr marL="285750" lvl="0" indent="-285750">
              <a:lnSpc>
                <a:spcPct val="150000"/>
              </a:lnSpc>
              <a:buFont typeface="Arial" panose="020B0604020202020204" pitchFamily="34" charset="0"/>
              <a:buChar char="•"/>
            </a:pPr>
            <a:r>
              <a:rPr lang="nl-NL" dirty="0">
                <a:solidFill>
                  <a:srgbClr val="00406E"/>
                </a:solidFill>
                <a:latin typeface="Plus Jakarta Sans" pitchFamily="2" charset="77"/>
                <a:cs typeface="Plus Jakarta Sans" pitchFamily="2" charset="77"/>
              </a:rPr>
              <a:t>Blijf weg bij beoordeling </a:t>
            </a:r>
            <a:r>
              <a:rPr lang="nl-NL" dirty="0">
                <a:solidFill>
                  <a:srgbClr val="00406E"/>
                </a:solidFill>
                <a:latin typeface="Plus Jakarta Sans" pitchFamily="2" charset="77"/>
                <a:cs typeface="Plus Jakarta Sans" pitchFamily="2" charset="77"/>
                <a:sym typeface="Wingdings" panose="05000000000000000000" pitchFamily="2" charset="2"/>
              </a:rPr>
              <a:t> ‘open blik’, vanuit vertrouwen</a:t>
            </a:r>
            <a:endParaRPr lang="nl-NL" dirty="0">
              <a:solidFill>
                <a:srgbClr val="00406E"/>
              </a:solidFill>
              <a:latin typeface="Plus Jakarta Sans" pitchFamily="2" charset="77"/>
              <a:cs typeface="Plus Jakarta Sans" pitchFamily="2" charset="77"/>
            </a:endParaRPr>
          </a:p>
          <a:p>
            <a:pPr marL="285750" lvl="0" indent="-285750">
              <a:lnSpc>
                <a:spcPct val="150000"/>
              </a:lnSpc>
              <a:buFont typeface="Arial" panose="020B0604020202020204" pitchFamily="34" charset="0"/>
              <a:buChar char="•"/>
            </a:pPr>
            <a:r>
              <a:rPr lang="nl-NL" dirty="0">
                <a:solidFill>
                  <a:srgbClr val="00406E"/>
                </a:solidFill>
                <a:latin typeface="Plus Jakarta Sans" pitchFamily="2" charset="77"/>
                <a:cs typeface="Plus Jakarta Sans" pitchFamily="2" charset="77"/>
              </a:rPr>
              <a:t>Wek geen verwachtingen  </a:t>
            </a:r>
            <a:r>
              <a:rPr lang="nl-NL" dirty="0">
                <a:solidFill>
                  <a:srgbClr val="00406E"/>
                </a:solidFill>
                <a:latin typeface="Plus Jakarta Sans" pitchFamily="2" charset="77"/>
                <a:cs typeface="Plus Jakarta Sans" pitchFamily="2" charset="77"/>
                <a:sym typeface="Wingdings" panose="05000000000000000000" pitchFamily="2" charset="2"/>
              </a:rPr>
              <a:t> wijs op de juiste communicatieroute</a:t>
            </a:r>
          </a:p>
          <a:p>
            <a:pPr marL="285750" indent="-285750">
              <a:lnSpc>
                <a:spcPct val="150000"/>
              </a:lnSpc>
              <a:buFont typeface="Arial" panose="020B0604020202020204" pitchFamily="34" charset="0"/>
              <a:buChar char="•"/>
            </a:pPr>
            <a:r>
              <a:rPr lang="nl-NL" dirty="0">
                <a:solidFill>
                  <a:srgbClr val="00406E"/>
                </a:solidFill>
                <a:latin typeface="Plus Jakarta Sans" pitchFamily="2" charset="77"/>
                <a:cs typeface="Plus Jakarta Sans" pitchFamily="2" charset="77"/>
              </a:rPr>
              <a:t>Doel: zich laten informeren, sfeer proeven</a:t>
            </a:r>
          </a:p>
        </p:txBody>
      </p:sp>
    </p:spTree>
    <p:extLst>
      <p:ext uri="{BB962C8B-B14F-4D97-AF65-F5344CB8AC3E}">
        <p14:creationId xmlns:p14="http://schemas.microsoft.com/office/powerpoint/2010/main" val="1949603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3</a:t>
            </a:fld>
            <a:endParaRPr lang="nl-NL">
              <a:solidFill>
                <a:srgbClr val="82B24A"/>
              </a:solidFill>
            </a:endParaRPr>
          </a:p>
        </p:txBody>
      </p:sp>
      <p:sp>
        <p:nvSpPr>
          <p:cNvPr id="4" name="Tekstvak 3">
            <a:extLst>
              <a:ext uri="{FF2B5EF4-FFF2-40B4-BE49-F238E27FC236}">
                <a16:creationId xmlns:a16="http://schemas.microsoft.com/office/drawing/2014/main" id="{76F3B180-74E1-85F8-1657-97EB74DC084A}"/>
              </a:ext>
            </a:extLst>
          </p:cNvPr>
          <p:cNvSpPr txBox="1"/>
          <p:nvPr/>
        </p:nvSpPr>
        <p:spPr>
          <a:xfrm>
            <a:off x="1207194" y="1780792"/>
            <a:ext cx="5307906" cy="361766"/>
          </a:xfrm>
          <a:prstGeom prst="rect">
            <a:avLst/>
          </a:prstGeom>
          <a:noFill/>
        </p:spPr>
        <p:txBody>
          <a:bodyPr wrap="square" lIns="0" tIns="0" rIns="0" bIns="0">
            <a:spAutoFit/>
          </a:bodyPr>
          <a:lstStyle/>
          <a:p>
            <a:pPr>
              <a:lnSpc>
                <a:spcPts val="2600"/>
              </a:lnSpc>
            </a:pPr>
            <a:r>
              <a:rPr lang="nl-NL" sz="3300" b="1">
                <a:solidFill>
                  <a:srgbClr val="82B24A"/>
                </a:solidFill>
                <a:effectLst/>
                <a:latin typeface="Plus Jakarta Sans ExtraBold"/>
                <a:cs typeface="Plus Jakarta Sans ExtraBold" pitchFamily="2" charset="77"/>
              </a:rPr>
              <a:t>Zingen | Psalm </a:t>
            </a:r>
            <a:r>
              <a:rPr lang="nl-NL" sz="3300" b="1">
                <a:solidFill>
                  <a:srgbClr val="82B24A"/>
                </a:solidFill>
                <a:latin typeface="Plus Jakarta Sans ExtraBold"/>
                <a:cs typeface="Plus Jakarta Sans ExtraBold" pitchFamily="2" charset="77"/>
              </a:rPr>
              <a:t>135 : 5 en 8</a:t>
            </a:r>
            <a:endParaRPr lang="nl-NL" sz="3300" b="1">
              <a:solidFill>
                <a:srgbClr val="82B24A"/>
              </a:solidFill>
              <a:effectLst/>
              <a:latin typeface="Plus Jakarta Sans ExtraBold" pitchFamily="2" charset="77"/>
              <a:cs typeface="Plus Jakarta Sans ExtraBold" pitchFamily="2" charset="77"/>
            </a:endParaRPr>
          </a:p>
        </p:txBody>
      </p:sp>
      <p:sp>
        <p:nvSpPr>
          <p:cNvPr id="5" name="Tekstvak 4">
            <a:extLst>
              <a:ext uri="{FF2B5EF4-FFF2-40B4-BE49-F238E27FC236}">
                <a16:creationId xmlns:a16="http://schemas.microsoft.com/office/drawing/2014/main" id="{A04E3F6B-FF72-5C9B-ECA6-E4D34E7B99D6}"/>
              </a:ext>
            </a:extLst>
          </p:cNvPr>
          <p:cNvSpPr txBox="1"/>
          <p:nvPr/>
        </p:nvSpPr>
        <p:spPr>
          <a:xfrm>
            <a:off x="1207194" y="2445045"/>
            <a:ext cx="9448106" cy="4431983"/>
          </a:xfrm>
          <a:prstGeom prst="rect">
            <a:avLst/>
          </a:prstGeom>
          <a:noFill/>
        </p:spPr>
        <p:txBody>
          <a:bodyPr wrap="square" lIns="0" tIns="0" rIns="0" bIns="0" numCol="2">
            <a:spAutoFit/>
          </a:bodyPr>
          <a:lstStyle/>
          <a:p>
            <a:pPr marL="1079500" indent="-1079500">
              <a:lnSpc>
                <a:spcPct val="150000"/>
              </a:lnSpc>
            </a:pPr>
            <a:r>
              <a:rPr lang="nl-NL" sz="1600">
                <a:solidFill>
                  <a:srgbClr val="00406E"/>
                </a:solidFill>
                <a:latin typeface="Plus Jakarta Sans" pitchFamily="2" charset="77"/>
                <a:cs typeface="Plus Jakarta Sans" pitchFamily="2" charset="77"/>
              </a:rPr>
              <a:t>God, Die vreeslijk is en groot,</a:t>
            </a:r>
          </a:p>
          <a:p>
            <a:pPr marL="1079500" indent="-1079500">
              <a:lnSpc>
                <a:spcPct val="150000"/>
              </a:lnSpc>
            </a:pPr>
            <a:r>
              <a:rPr lang="nl-NL" sz="1600">
                <a:solidFill>
                  <a:srgbClr val="00406E"/>
                </a:solidFill>
                <a:latin typeface="Plus Jakarta Sans" pitchFamily="2" charset="77"/>
                <a:cs typeface="Plus Jakarta Sans" pitchFamily="2" charset="77"/>
              </a:rPr>
              <a:t>Sloeg, Zijn </a:t>
            </a:r>
            <a:r>
              <a:rPr lang="nl-NL" sz="1600" err="1">
                <a:solidFill>
                  <a:srgbClr val="00406E"/>
                </a:solidFill>
                <a:latin typeface="Plus Jakarta Sans" pitchFamily="2" charset="77"/>
                <a:cs typeface="Plus Jakarta Sans" pitchFamily="2" charset="77"/>
              </a:rPr>
              <a:t>heil’gen</a:t>
            </a:r>
            <a:r>
              <a:rPr lang="nl-NL" sz="1600">
                <a:solidFill>
                  <a:srgbClr val="00406E"/>
                </a:solidFill>
                <a:latin typeface="Plus Jakarta Sans" pitchFamily="2" charset="77"/>
                <a:cs typeface="Plus Jakarta Sans" pitchFamily="2" charset="77"/>
              </a:rPr>
              <a:t> Naam ter eer,</a:t>
            </a:r>
          </a:p>
          <a:p>
            <a:pPr marL="1079500" indent="-1079500">
              <a:lnSpc>
                <a:spcPct val="150000"/>
              </a:lnSpc>
            </a:pPr>
            <a:r>
              <a:rPr lang="nl-NL" sz="1600">
                <a:solidFill>
                  <a:srgbClr val="00406E"/>
                </a:solidFill>
                <a:latin typeface="Plus Jakarta Sans" pitchFamily="2" charset="77"/>
                <a:cs typeface="Plus Jakarta Sans" pitchFamily="2" charset="77"/>
              </a:rPr>
              <a:t>Alle </a:t>
            </a:r>
            <a:r>
              <a:rPr lang="nl-NL" sz="1600" err="1">
                <a:solidFill>
                  <a:srgbClr val="00406E"/>
                </a:solidFill>
                <a:latin typeface="Plus Jakarta Sans" pitchFamily="2" charset="77"/>
                <a:cs typeface="Plus Jakarta Sans" pitchFamily="2" charset="77"/>
              </a:rPr>
              <a:t>eerstgeboor’nen</a:t>
            </a:r>
            <a:r>
              <a:rPr lang="nl-NL" sz="1600">
                <a:solidFill>
                  <a:srgbClr val="00406E"/>
                </a:solidFill>
                <a:latin typeface="Plus Jakarta Sans" pitchFamily="2" charset="77"/>
                <a:cs typeface="Plus Jakarta Sans" pitchFamily="2" charset="77"/>
              </a:rPr>
              <a:t> dood;</a:t>
            </a:r>
          </a:p>
          <a:p>
            <a:pPr marL="1079500" indent="-1079500">
              <a:lnSpc>
                <a:spcPct val="150000"/>
              </a:lnSpc>
            </a:pPr>
            <a:r>
              <a:rPr lang="nl-NL" sz="1600">
                <a:solidFill>
                  <a:srgbClr val="00406E"/>
                </a:solidFill>
                <a:latin typeface="Plus Jakarta Sans" pitchFamily="2" charset="77"/>
                <a:cs typeface="Plus Jakarta Sans" pitchFamily="2" charset="77"/>
              </a:rPr>
              <a:t>Velde vee en mensen neer;</a:t>
            </a:r>
          </a:p>
          <a:p>
            <a:pPr marL="1079500" indent="-1079500">
              <a:lnSpc>
                <a:spcPct val="150000"/>
              </a:lnSpc>
            </a:pPr>
            <a:r>
              <a:rPr lang="nl-NL" sz="1600">
                <a:solidFill>
                  <a:srgbClr val="00406E"/>
                </a:solidFill>
                <a:latin typeface="Plus Jakarta Sans" pitchFamily="2" charset="77"/>
                <a:cs typeface="Plus Jakarta Sans" pitchFamily="2" charset="77"/>
              </a:rPr>
              <a:t>Daar Hij </a:t>
            </a:r>
            <a:r>
              <a:rPr lang="nl-NL" sz="1600" err="1">
                <a:solidFill>
                  <a:srgbClr val="00406E"/>
                </a:solidFill>
                <a:latin typeface="Plus Jakarta Sans" pitchFamily="2" charset="77"/>
                <a:cs typeface="Plus Jakarta Sans" pitchFamily="2" charset="77"/>
              </a:rPr>
              <a:t>teek’nen</a:t>
            </a:r>
            <a:r>
              <a:rPr lang="nl-NL" sz="1600">
                <a:solidFill>
                  <a:srgbClr val="00406E"/>
                </a:solidFill>
                <a:latin typeface="Plus Jakarta Sans" pitchFamily="2" charset="77"/>
                <a:cs typeface="Plus Jakarta Sans" pitchFamily="2" charset="77"/>
              </a:rPr>
              <a:t> van Zijn kracht</a:t>
            </a:r>
          </a:p>
          <a:p>
            <a:pPr marL="1079500" indent="-1079500">
              <a:lnSpc>
                <a:spcPct val="150000"/>
              </a:lnSpc>
            </a:pPr>
            <a:r>
              <a:rPr lang="nl-NL" sz="1600">
                <a:solidFill>
                  <a:srgbClr val="00406E"/>
                </a:solidFill>
                <a:latin typeface="Plus Jakarta Sans" pitchFamily="2" charset="77"/>
                <a:cs typeface="Plus Jakarta Sans" pitchFamily="2" charset="77"/>
              </a:rPr>
              <a:t>Over gans Egypte bracht.</a:t>
            </a:r>
          </a:p>
          <a:p>
            <a:pPr marL="1079500" indent="-1079500">
              <a:lnSpc>
                <a:spcPct val="150000"/>
              </a:lnSpc>
            </a:pPr>
            <a:endParaRPr lang="nl-NL" sz="1600">
              <a:solidFill>
                <a:srgbClr val="00406E"/>
              </a:solidFill>
              <a:latin typeface="Plus Jakarta Sans" pitchFamily="2" charset="77"/>
              <a:cs typeface="Plus Jakarta Sans" pitchFamily="2" charset="77"/>
            </a:endParaRPr>
          </a:p>
          <a:p>
            <a:pPr marL="1079500" indent="-1079500">
              <a:lnSpc>
                <a:spcPct val="150000"/>
              </a:lnSpc>
            </a:pPr>
            <a:endParaRPr lang="nl-NL" sz="1600">
              <a:solidFill>
                <a:srgbClr val="00406E"/>
              </a:solidFill>
              <a:latin typeface="Plus Jakarta Sans" pitchFamily="2" charset="77"/>
              <a:cs typeface="Plus Jakarta Sans" pitchFamily="2" charset="77"/>
            </a:endParaRPr>
          </a:p>
          <a:p>
            <a:pPr marL="1079500" indent="-1079500">
              <a:lnSpc>
                <a:spcPct val="150000"/>
              </a:lnSpc>
            </a:pPr>
            <a:endParaRPr lang="nl-NL" sz="1600">
              <a:solidFill>
                <a:srgbClr val="00406E"/>
              </a:solidFill>
              <a:latin typeface="Plus Jakarta Sans" pitchFamily="2" charset="77"/>
              <a:cs typeface="Plus Jakarta Sans" pitchFamily="2" charset="77"/>
            </a:endParaRPr>
          </a:p>
          <a:p>
            <a:pPr marL="1079500" indent="-1079500">
              <a:lnSpc>
                <a:spcPct val="150000"/>
              </a:lnSpc>
            </a:pPr>
            <a:endParaRPr lang="nl-NL" sz="1600">
              <a:solidFill>
                <a:srgbClr val="00406E"/>
              </a:solidFill>
              <a:latin typeface="Plus Jakarta Sans" pitchFamily="2" charset="77"/>
              <a:cs typeface="Plus Jakarta Sans" pitchFamily="2" charset="77"/>
            </a:endParaRPr>
          </a:p>
          <a:p>
            <a:pPr marL="1079500" indent="-1079500">
              <a:lnSpc>
                <a:spcPct val="150000"/>
              </a:lnSpc>
            </a:pPr>
            <a:endParaRPr lang="nl-NL" sz="1600">
              <a:solidFill>
                <a:srgbClr val="00406E"/>
              </a:solidFill>
              <a:latin typeface="Plus Jakarta Sans" pitchFamily="2" charset="77"/>
              <a:cs typeface="Plus Jakarta Sans" pitchFamily="2" charset="77"/>
            </a:endParaRPr>
          </a:p>
          <a:p>
            <a:pPr marL="1079500" indent="-1079500">
              <a:lnSpc>
                <a:spcPct val="150000"/>
              </a:lnSpc>
            </a:pPr>
            <a:endParaRPr lang="nl-NL" sz="1600">
              <a:solidFill>
                <a:srgbClr val="00406E"/>
              </a:solidFill>
              <a:latin typeface="Plus Jakarta Sans" pitchFamily="2" charset="77"/>
              <a:cs typeface="Plus Jakarta Sans" pitchFamily="2" charset="77"/>
            </a:endParaRPr>
          </a:p>
          <a:p>
            <a:pPr marL="1079500" indent="-1079500">
              <a:lnSpc>
                <a:spcPct val="150000"/>
              </a:lnSpc>
            </a:pPr>
            <a:r>
              <a:rPr lang="nl-NL" sz="1600">
                <a:solidFill>
                  <a:srgbClr val="00406E"/>
                </a:solidFill>
                <a:latin typeface="Plus Jakarta Sans" pitchFamily="2" charset="77"/>
                <a:cs typeface="Plus Jakarta Sans" pitchFamily="2" charset="77"/>
              </a:rPr>
              <a:t>Van geslachte tot geslacht</a:t>
            </a:r>
          </a:p>
          <a:p>
            <a:pPr marL="1079500" indent="-1079500">
              <a:lnSpc>
                <a:spcPct val="150000"/>
              </a:lnSpc>
            </a:pPr>
            <a:r>
              <a:rPr lang="nl-NL" sz="1600">
                <a:solidFill>
                  <a:srgbClr val="00406E"/>
                </a:solidFill>
                <a:latin typeface="Plus Jakarta Sans" pitchFamily="2" charset="77"/>
                <a:cs typeface="Plus Jakarta Sans" pitchFamily="2" charset="77"/>
              </a:rPr>
              <a:t>Wordt, naar onzen duren plicht,</a:t>
            </a:r>
          </a:p>
          <a:p>
            <a:pPr marL="1079500" indent="-1079500">
              <a:lnSpc>
                <a:spcPct val="150000"/>
              </a:lnSpc>
            </a:pPr>
            <a:r>
              <a:rPr lang="nl-NL" sz="1600">
                <a:solidFill>
                  <a:srgbClr val="00406E"/>
                </a:solidFill>
                <a:latin typeface="Plus Jakarta Sans" pitchFamily="2" charset="77"/>
                <a:cs typeface="Plus Jakarta Sans" pitchFamily="2" charset="77"/>
              </a:rPr>
              <a:t>Bij het volk Uw gunst herdacht,</a:t>
            </a:r>
          </a:p>
          <a:p>
            <a:pPr marL="1079500" indent="-1079500">
              <a:lnSpc>
                <a:spcPct val="150000"/>
              </a:lnSpc>
            </a:pPr>
            <a:r>
              <a:rPr lang="nl-NL" sz="1600">
                <a:solidFill>
                  <a:srgbClr val="00406E"/>
                </a:solidFill>
                <a:latin typeface="Plus Jakarta Sans" pitchFamily="2" charset="77"/>
                <a:cs typeface="Plus Jakarta Sans" pitchFamily="2" charset="77"/>
              </a:rPr>
              <a:t>Wijl Gij Zelf, o HEER’, hen richt,</a:t>
            </a:r>
          </a:p>
          <a:p>
            <a:pPr marL="1079500" indent="-1079500">
              <a:lnSpc>
                <a:spcPct val="150000"/>
              </a:lnSpc>
            </a:pPr>
            <a:r>
              <a:rPr lang="nl-NL" sz="1600">
                <a:solidFill>
                  <a:srgbClr val="00406E"/>
                </a:solidFill>
                <a:latin typeface="Plus Jakarta Sans" pitchFamily="2" charset="77"/>
                <a:cs typeface="Plus Jakarta Sans" pitchFamily="2" charset="77"/>
              </a:rPr>
              <a:t>En aan hen, schoon diep in schuld,</a:t>
            </a:r>
          </a:p>
          <a:p>
            <a:pPr marL="1079500" indent="-1079500">
              <a:lnSpc>
                <a:spcPct val="150000"/>
              </a:lnSpc>
            </a:pPr>
            <a:r>
              <a:rPr lang="nl-NL" sz="1600">
                <a:solidFill>
                  <a:srgbClr val="00406E"/>
                </a:solidFill>
                <a:latin typeface="Plus Jakarta Sans" pitchFamily="2" charset="77"/>
                <a:cs typeface="Plus Jakarta Sans" pitchFamily="2" charset="77"/>
              </a:rPr>
              <a:t>Met berouw gedenken zult</a:t>
            </a:r>
            <a:endParaRPr lang="nl-NL" sz="1600">
              <a:solidFill>
                <a:srgbClr val="00406E"/>
              </a:solidFill>
              <a:effectLst/>
              <a:latin typeface="Plus Jakarta Sans" pitchFamily="2" charset="77"/>
              <a:cs typeface="Plus Jakarta Sans" pitchFamily="2" charset="77"/>
            </a:endParaRPr>
          </a:p>
        </p:txBody>
      </p:sp>
    </p:spTree>
    <p:extLst>
      <p:ext uri="{BB962C8B-B14F-4D97-AF65-F5344CB8AC3E}">
        <p14:creationId xmlns:p14="http://schemas.microsoft.com/office/powerpoint/2010/main" val="1173258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30</a:t>
            </a:fld>
            <a:endParaRPr lang="nl-NL" dirty="0">
              <a:solidFill>
                <a:srgbClr val="82B24A"/>
              </a:solidFill>
            </a:endParaRPr>
          </a:p>
        </p:txBody>
      </p:sp>
      <p:sp>
        <p:nvSpPr>
          <p:cNvPr id="4" name="Tekstvak 3">
            <a:extLst>
              <a:ext uri="{FF2B5EF4-FFF2-40B4-BE49-F238E27FC236}">
                <a16:creationId xmlns:a16="http://schemas.microsoft.com/office/drawing/2014/main" id="{29924092-9B44-CB85-79BC-09E15FB4C109}"/>
              </a:ext>
            </a:extLst>
          </p:cNvPr>
          <p:cNvSpPr txBox="1"/>
          <p:nvPr/>
        </p:nvSpPr>
        <p:spPr>
          <a:xfrm>
            <a:off x="1283394" y="1847765"/>
            <a:ext cx="9448106" cy="4284571"/>
          </a:xfrm>
          <a:prstGeom prst="rect">
            <a:avLst/>
          </a:prstGeom>
          <a:noFill/>
        </p:spPr>
        <p:txBody>
          <a:bodyPr wrap="square" lIns="0" tIns="0" rIns="0" bIns="0">
            <a:spAutoFit/>
          </a:bodyPr>
          <a:lstStyle/>
          <a:p>
            <a:pPr>
              <a:lnSpc>
                <a:spcPct val="150000"/>
              </a:lnSpc>
            </a:pPr>
            <a:r>
              <a:rPr lang="nl-NL" dirty="0">
                <a:solidFill>
                  <a:srgbClr val="00406E"/>
                </a:solidFill>
                <a:latin typeface="Plus Jakarta Sans" pitchFamily="2" charset="77"/>
                <a:cs typeface="Plus Jakarta Sans" pitchFamily="2" charset="77"/>
              </a:rPr>
              <a:t>Vooraf</a:t>
            </a:r>
          </a:p>
          <a:p>
            <a:pPr marL="285750" indent="-285750">
              <a:lnSpc>
                <a:spcPct val="150000"/>
              </a:lnSpc>
              <a:buFont typeface="Arial" panose="020B0604020202020204" pitchFamily="34" charset="0"/>
              <a:buChar char="•"/>
            </a:pPr>
            <a:r>
              <a:rPr lang="nl-NL" dirty="0">
                <a:solidFill>
                  <a:srgbClr val="00406E"/>
                </a:solidFill>
                <a:latin typeface="Plus Jakarta Sans" pitchFamily="2" charset="77"/>
                <a:cs typeface="Plus Jakarta Sans" pitchFamily="2" charset="77"/>
              </a:rPr>
              <a:t>Vooraf heldere afspraken over  thema, wanneer en waar en welke activiteiten</a:t>
            </a:r>
          </a:p>
          <a:p>
            <a:pPr marL="285750" indent="-285750">
              <a:lnSpc>
                <a:spcPct val="150000"/>
              </a:lnSpc>
              <a:buFont typeface="Arial" panose="020B0604020202020204" pitchFamily="34" charset="0"/>
              <a:buChar char="•"/>
            </a:pPr>
            <a:r>
              <a:rPr lang="nl-NL" dirty="0">
                <a:solidFill>
                  <a:srgbClr val="00406E"/>
                </a:solidFill>
                <a:latin typeface="Plus Jakarta Sans" pitchFamily="2" charset="77"/>
                <a:cs typeface="Plus Jakarta Sans" pitchFamily="2" charset="77"/>
              </a:rPr>
              <a:t>Richting personeel aangeven dat het een informatief bezoek is</a:t>
            </a:r>
          </a:p>
          <a:p>
            <a:pPr marL="285750" indent="-285750">
              <a:lnSpc>
                <a:spcPct val="150000"/>
              </a:lnSpc>
              <a:buFont typeface="Arial" panose="020B0604020202020204" pitchFamily="34" charset="0"/>
              <a:buChar char="•"/>
            </a:pPr>
            <a:r>
              <a:rPr lang="nl-NL" dirty="0">
                <a:solidFill>
                  <a:srgbClr val="00406E"/>
                </a:solidFill>
                <a:latin typeface="Plus Jakarta Sans" pitchFamily="2" charset="77"/>
                <a:cs typeface="Plus Jakarta Sans" pitchFamily="2" charset="77"/>
              </a:rPr>
              <a:t>Laat toezichthouders zich inlezen op het thema</a:t>
            </a:r>
          </a:p>
          <a:p>
            <a:pPr>
              <a:lnSpc>
                <a:spcPct val="150000"/>
              </a:lnSpc>
            </a:pPr>
            <a:endParaRPr lang="nl-NL" sz="300" dirty="0">
              <a:solidFill>
                <a:srgbClr val="00406E"/>
              </a:solidFill>
              <a:latin typeface="Plus Jakarta Sans" pitchFamily="2" charset="77"/>
              <a:cs typeface="Plus Jakarta Sans" pitchFamily="2" charset="77"/>
            </a:endParaRPr>
          </a:p>
          <a:p>
            <a:pPr>
              <a:lnSpc>
                <a:spcPct val="150000"/>
              </a:lnSpc>
            </a:pPr>
            <a:r>
              <a:rPr lang="nl-NL" dirty="0">
                <a:solidFill>
                  <a:srgbClr val="00406E"/>
                </a:solidFill>
                <a:latin typeface="Plus Jakarta Sans" pitchFamily="2" charset="77"/>
                <a:cs typeface="Plus Jakarta Sans" pitchFamily="2" charset="77"/>
              </a:rPr>
              <a:t>Bezoek </a:t>
            </a:r>
          </a:p>
          <a:p>
            <a:pPr marL="285750" indent="-285750">
              <a:lnSpc>
                <a:spcPct val="150000"/>
              </a:lnSpc>
              <a:buFont typeface="Arial" panose="020B0604020202020204" pitchFamily="34" charset="0"/>
              <a:buChar char="•"/>
            </a:pPr>
            <a:r>
              <a:rPr lang="nl-NL" dirty="0">
                <a:solidFill>
                  <a:srgbClr val="00406E"/>
                </a:solidFill>
                <a:latin typeface="Plus Jakarta Sans" pitchFamily="2" charset="77"/>
                <a:cs typeface="Plus Jakarta Sans" pitchFamily="2" charset="77"/>
              </a:rPr>
              <a:t>Rondleiding – panelgesprekken – presentatie(s) – klassenbezoeken</a:t>
            </a:r>
          </a:p>
          <a:p>
            <a:pPr>
              <a:lnSpc>
                <a:spcPct val="150000"/>
              </a:lnSpc>
            </a:pPr>
            <a:endParaRPr lang="nl-NL" sz="500" dirty="0">
              <a:solidFill>
                <a:srgbClr val="00406E"/>
              </a:solidFill>
              <a:latin typeface="Plus Jakarta Sans" pitchFamily="2" charset="77"/>
              <a:cs typeface="Plus Jakarta Sans" pitchFamily="2" charset="77"/>
            </a:endParaRPr>
          </a:p>
          <a:p>
            <a:pPr>
              <a:lnSpc>
                <a:spcPct val="150000"/>
              </a:lnSpc>
            </a:pPr>
            <a:r>
              <a:rPr lang="nl-NL" dirty="0">
                <a:solidFill>
                  <a:srgbClr val="00406E"/>
                </a:solidFill>
                <a:latin typeface="Plus Jakarta Sans" pitchFamily="2" charset="77"/>
                <a:cs typeface="Plus Jakarta Sans" pitchFamily="2" charset="77"/>
              </a:rPr>
              <a:t>Terugblik</a:t>
            </a:r>
          </a:p>
          <a:p>
            <a:pPr marL="285750" indent="-285750">
              <a:lnSpc>
                <a:spcPct val="150000"/>
              </a:lnSpc>
              <a:buFont typeface="Arial" panose="020B0604020202020204" pitchFamily="34" charset="0"/>
              <a:buChar char="•"/>
            </a:pPr>
            <a:r>
              <a:rPr lang="nl-NL" dirty="0">
                <a:solidFill>
                  <a:srgbClr val="00406E"/>
                </a:solidFill>
                <a:latin typeface="Plus Jakarta Sans" pitchFamily="2" charset="77"/>
                <a:cs typeface="Plus Jakarta Sans" pitchFamily="2" charset="77"/>
              </a:rPr>
              <a:t>Wat sprak aan, wat viel op? - Wat is nieuw voor ons?</a:t>
            </a:r>
          </a:p>
          <a:p>
            <a:pPr marL="285750" indent="-285750">
              <a:lnSpc>
                <a:spcPct val="150000"/>
              </a:lnSpc>
              <a:buFont typeface="Arial" panose="020B0604020202020204" pitchFamily="34" charset="0"/>
              <a:buChar char="•"/>
            </a:pPr>
            <a:r>
              <a:rPr lang="nl-NL" dirty="0">
                <a:solidFill>
                  <a:srgbClr val="00406E"/>
                </a:solidFill>
                <a:latin typeface="Plus Jakarta Sans" pitchFamily="2" charset="77"/>
                <a:cs typeface="Plus Jakarta Sans" pitchFamily="2" charset="77"/>
              </a:rPr>
              <a:t>Klopt wat we horen, zagen en merkten met het beeld dat we hadden?</a:t>
            </a:r>
          </a:p>
          <a:p>
            <a:pPr marL="285750" indent="-285750">
              <a:lnSpc>
                <a:spcPct val="150000"/>
              </a:lnSpc>
              <a:buFont typeface="Arial" panose="020B0604020202020204" pitchFamily="34" charset="0"/>
              <a:buChar char="•"/>
            </a:pPr>
            <a:r>
              <a:rPr lang="nl-NL" dirty="0">
                <a:solidFill>
                  <a:srgbClr val="00406E"/>
                </a:solidFill>
                <a:latin typeface="Plus Jakarta Sans" pitchFamily="2" charset="77"/>
                <a:cs typeface="Plus Jakarta Sans" pitchFamily="2" charset="77"/>
              </a:rPr>
              <a:t>Welke punten willen we bespreken met het uitvoerend bestuur?</a:t>
            </a:r>
          </a:p>
        </p:txBody>
      </p:sp>
      <p:sp>
        <p:nvSpPr>
          <p:cNvPr id="5" name="Tekstvak 4">
            <a:extLst>
              <a:ext uri="{FF2B5EF4-FFF2-40B4-BE49-F238E27FC236}">
                <a16:creationId xmlns:a16="http://schemas.microsoft.com/office/drawing/2014/main" id="{7D22ED77-259F-68C1-D86D-99A280556152}"/>
              </a:ext>
            </a:extLst>
          </p:cNvPr>
          <p:cNvSpPr txBox="1"/>
          <p:nvPr/>
        </p:nvSpPr>
        <p:spPr>
          <a:xfrm>
            <a:off x="8483600" y="321539"/>
            <a:ext cx="3365500" cy="1200329"/>
          </a:xfrm>
          <a:prstGeom prst="rect">
            <a:avLst/>
          </a:prstGeom>
          <a:noFill/>
        </p:spPr>
        <p:txBody>
          <a:bodyPr wrap="square">
            <a:spAutoFit/>
          </a:bodyPr>
          <a:lstStyle/>
          <a:p>
            <a:pPr algn="ctr"/>
            <a:r>
              <a:rPr lang="nl-NL" i="1" dirty="0">
                <a:solidFill>
                  <a:srgbClr val="BADB70"/>
                </a:solidFill>
                <a:latin typeface="Plus Jakarta Sans ExtraBold" pitchFamily="2" charset="77"/>
                <a:cs typeface="Plus Jakarta Sans ExtraBold" pitchFamily="2" charset="77"/>
              </a:rPr>
              <a:t>wanneer en hoe kan de toezichthouder toezicht houden op de kwaliteit van het (Bijbels) onderwijzen</a:t>
            </a:r>
            <a:endParaRPr lang="nl-NL" sz="1800" dirty="0">
              <a:solidFill>
                <a:srgbClr val="BADB70"/>
              </a:solidFill>
            </a:endParaRPr>
          </a:p>
        </p:txBody>
      </p:sp>
      <p:sp>
        <p:nvSpPr>
          <p:cNvPr id="6" name="Tekstvak 5">
            <a:extLst>
              <a:ext uri="{FF2B5EF4-FFF2-40B4-BE49-F238E27FC236}">
                <a16:creationId xmlns:a16="http://schemas.microsoft.com/office/drawing/2014/main" id="{B3D9FCDA-FCD6-579E-6BAD-EE72CABA5BBB}"/>
              </a:ext>
            </a:extLst>
          </p:cNvPr>
          <p:cNvSpPr txBox="1"/>
          <p:nvPr/>
        </p:nvSpPr>
        <p:spPr>
          <a:xfrm>
            <a:off x="1181794" y="1487822"/>
            <a:ext cx="7695506" cy="358431"/>
          </a:xfrm>
          <a:prstGeom prst="rect">
            <a:avLst/>
          </a:prstGeom>
          <a:noFill/>
        </p:spPr>
        <p:txBody>
          <a:bodyPr wrap="square" lIns="0" tIns="0" rIns="0" bIns="0" anchor="t">
            <a:spAutoFit/>
          </a:bodyPr>
          <a:lstStyle/>
          <a:p>
            <a:pPr>
              <a:lnSpc>
                <a:spcPts val="2600"/>
              </a:lnSpc>
            </a:pPr>
            <a:r>
              <a:rPr lang="nl-NL" sz="3200" b="1" dirty="0">
                <a:solidFill>
                  <a:srgbClr val="82B24A"/>
                </a:solidFill>
                <a:latin typeface="Plus Jakarta Sans ExtraBold"/>
                <a:cs typeface="Plus Jakarta Sans ExtraBold" pitchFamily="2" charset="77"/>
              </a:rPr>
              <a:t>Themabezoek door toezichthouders - 2</a:t>
            </a:r>
            <a:endParaRPr lang="nl-NL" sz="3200" b="1" dirty="0">
              <a:solidFill>
                <a:srgbClr val="82B24A"/>
              </a:solidFill>
              <a:effectLst/>
              <a:latin typeface="Plus Jakarta Sans ExtraBold"/>
              <a:cs typeface="Plus Jakarta Sans ExtraBold" pitchFamily="2" charset="77"/>
            </a:endParaRPr>
          </a:p>
        </p:txBody>
      </p:sp>
    </p:spTree>
    <p:extLst>
      <p:ext uri="{BB962C8B-B14F-4D97-AF65-F5344CB8AC3E}">
        <p14:creationId xmlns:p14="http://schemas.microsoft.com/office/powerpoint/2010/main" val="1615888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31</a:t>
            </a:fld>
            <a:endParaRPr lang="nl-NL" dirty="0">
              <a:solidFill>
                <a:srgbClr val="82B24A"/>
              </a:solidFill>
            </a:endParaRPr>
          </a:p>
        </p:txBody>
      </p:sp>
      <p:sp>
        <p:nvSpPr>
          <p:cNvPr id="2" name="Tekstvak 1">
            <a:extLst>
              <a:ext uri="{FF2B5EF4-FFF2-40B4-BE49-F238E27FC236}">
                <a16:creationId xmlns:a16="http://schemas.microsoft.com/office/drawing/2014/main" id="{7554B732-7B8F-3C23-1910-ACA76AF7C7D0}"/>
              </a:ext>
            </a:extLst>
          </p:cNvPr>
          <p:cNvSpPr txBox="1"/>
          <p:nvPr/>
        </p:nvSpPr>
        <p:spPr>
          <a:xfrm>
            <a:off x="1181794" y="1780792"/>
            <a:ext cx="7695506" cy="361766"/>
          </a:xfrm>
          <a:prstGeom prst="rect">
            <a:avLst/>
          </a:prstGeom>
          <a:noFill/>
        </p:spPr>
        <p:txBody>
          <a:bodyPr wrap="square" lIns="0" tIns="0" rIns="0" bIns="0">
            <a:spAutoFit/>
          </a:bodyPr>
          <a:lstStyle/>
          <a:p>
            <a:pPr>
              <a:lnSpc>
                <a:spcPts val="2600"/>
              </a:lnSpc>
            </a:pPr>
            <a:r>
              <a:rPr lang="nl-NL" sz="3300" b="1" dirty="0">
                <a:solidFill>
                  <a:srgbClr val="82B24A"/>
                </a:solidFill>
                <a:effectLst/>
                <a:latin typeface="Plus Jakarta Sans ExtraBold" pitchFamily="2" charset="77"/>
                <a:cs typeface="Plus Jakarta Sans ExtraBold" pitchFamily="2" charset="77"/>
              </a:rPr>
              <a:t>Behoeftepeiling</a:t>
            </a:r>
          </a:p>
        </p:txBody>
      </p:sp>
      <p:sp>
        <p:nvSpPr>
          <p:cNvPr id="4" name="Tekstvak 3">
            <a:extLst>
              <a:ext uri="{FF2B5EF4-FFF2-40B4-BE49-F238E27FC236}">
                <a16:creationId xmlns:a16="http://schemas.microsoft.com/office/drawing/2014/main" id="{29924092-9B44-CB85-79BC-09E15FB4C109}"/>
              </a:ext>
            </a:extLst>
          </p:cNvPr>
          <p:cNvSpPr txBox="1"/>
          <p:nvPr/>
        </p:nvSpPr>
        <p:spPr>
          <a:xfrm>
            <a:off x="1219894" y="2326509"/>
            <a:ext cx="9448106" cy="1231106"/>
          </a:xfrm>
          <a:prstGeom prst="rect">
            <a:avLst/>
          </a:prstGeom>
          <a:noFill/>
        </p:spPr>
        <p:txBody>
          <a:bodyPr wrap="square" lIns="0" tIns="0" rIns="0" bIns="0">
            <a:spAutoFit/>
          </a:bodyPr>
          <a:lstStyle/>
          <a:p>
            <a:pPr marL="266700" lvl="0" indent="-266700" algn="just">
              <a:spcAft>
                <a:spcPts val="600"/>
              </a:spcAft>
              <a:buFont typeface="+mj-lt"/>
              <a:buAutoNum type="arabicPeriod"/>
            </a:pPr>
            <a:r>
              <a:rPr lang="nl-NL" dirty="0">
                <a:solidFill>
                  <a:srgbClr val="00406E"/>
                </a:solidFill>
                <a:latin typeface="Plus Jakarta Sans" pitchFamily="2" charset="77"/>
                <a:cs typeface="Plus Jakarta Sans" pitchFamily="2" charset="77"/>
              </a:rPr>
              <a:t>Samenvatting van Bijbels onderwijzen?</a:t>
            </a:r>
          </a:p>
          <a:p>
            <a:pPr marL="266700" lvl="0" indent="-266700" algn="just">
              <a:spcAft>
                <a:spcPts val="600"/>
              </a:spcAft>
              <a:buFont typeface="+mj-lt"/>
              <a:buAutoNum type="arabicPeriod"/>
            </a:pPr>
            <a:r>
              <a:rPr lang="nl-NL" dirty="0">
                <a:solidFill>
                  <a:srgbClr val="00406E"/>
                </a:solidFill>
                <a:latin typeface="Plus Jakarta Sans" pitchFamily="2" charset="77"/>
                <a:cs typeface="Plus Jakarta Sans" pitchFamily="2" charset="77"/>
              </a:rPr>
              <a:t>In combinatie met praktische handreikingen gericht op het stimuleren en borgen van ‘Bijbels onderwijzen</a:t>
            </a:r>
            <a:endParaRPr lang="nl-NL" sz="1600" dirty="0">
              <a:solidFill>
                <a:srgbClr val="00406E"/>
              </a:solidFill>
              <a:latin typeface="Plus Jakarta Sans" pitchFamily="2" charset="77"/>
              <a:cs typeface="Plus Jakarta Sans" pitchFamily="2" charset="77"/>
            </a:endParaRPr>
          </a:p>
          <a:p>
            <a:pPr marL="266700" lvl="0" indent="-266700" algn="just">
              <a:buFont typeface="+mj-lt"/>
              <a:buAutoNum type="arabicPeriod"/>
            </a:pPr>
            <a:endParaRPr lang="nl-NL" sz="1600" dirty="0">
              <a:solidFill>
                <a:srgbClr val="00406E"/>
              </a:solidFill>
              <a:latin typeface="Plus Jakarta Sans" pitchFamily="2" charset="77"/>
              <a:cs typeface="Plus Jakarta Sans" pitchFamily="2" charset="77"/>
            </a:endParaRPr>
          </a:p>
        </p:txBody>
      </p:sp>
    </p:spTree>
    <p:extLst>
      <p:ext uri="{BB962C8B-B14F-4D97-AF65-F5344CB8AC3E}">
        <p14:creationId xmlns:p14="http://schemas.microsoft.com/office/powerpoint/2010/main" val="1231125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809CFF5E-59F4-4ADD-E9AD-92411FDD91AD}"/>
              </a:ext>
            </a:extLst>
          </p:cNvPr>
          <p:cNvSpPr>
            <a:spLocks noGrp="1"/>
          </p:cNvSpPr>
          <p:nvPr>
            <p:ph type="body" sz="quarter" idx="15"/>
          </p:nvPr>
        </p:nvSpPr>
        <p:spPr/>
        <p:txBody>
          <a:bodyPr/>
          <a:lstStyle/>
          <a:p>
            <a:r>
              <a:rPr lang="nl-NL" dirty="0"/>
              <a:t>PAUZE</a:t>
            </a:r>
          </a:p>
        </p:txBody>
      </p:sp>
      <p:sp>
        <p:nvSpPr>
          <p:cNvPr id="9" name="Tijdelijke aanduiding voor dianummer 5">
            <a:extLst>
              <a:ext uri="{FF2B5EF4-FFF2-40B4-BE49-F238E27FC236}">
                <a16:creationId xmlns:a16="http://schemas.microsoft.com/office/drawing/2014/main" id="{178D5E1F-175C-161E-B931-EE8A360C6A16}"/>
              </a:ext>
            </a:extLst>
          </p:cNvPr>
          <p:cNvSpPr>
            <a:spLocks noGrp="1"/>
          </p:cNvSpPr>
          <p:nvPr>
            <p:ph type="sldNum" sz="quarter" idx="12"/>
          </p:nvPr>
        </p:nvSpPr>
        <p:spPr>
          <a:xfrm>
            <a:off x="8610600" y="6092688"/>
            <a:ext cx="2928730" cy="628788"/>
          </a:xfrm>
          <a:prstGeom prst="rect">
            <a:avLst/>
          </a:prstGeom>
        </p:spPr>
        <p:txBody>
          <a:bodyPr/>
          <a:lstStyle>
            <a:lvl1pPr algn="r">
              <a:defRPr sz="1200" b="1" i="0">
                <a:solidFill>
                  <a:srgbClr val="82B24A"/>
                </a:solidFill>
                <a:latin typeface="Plus Jakarta Sans ExtraBold" pitchFamily="2" charset="77"/>
                <a:cs typeface="Plus Jakarta Sans ExtraBold" pitchFamily="2"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1E7A87-C60C-0D44-B18B-BBAB99C01650}" type="slidenum">
              <a:rPr kumimoji="0" lang="nl-NL" sz="1200" b="1" i="0" u="none" strike="noStrike" kern="1200" cap="none" spc="0" normalizeH="0" baseline="0" noProof="0" smtClean="0">
                <a:ln>
                  <a:noFill/>
                </a:ln>
                <a:solidFill>
                  <a:prstClr val="white"/>
                </a:solidFill>
                <a:effectLst/>
                <a:uLnTx/>
                <a:uFillTx/>
                <a:latin typeface="Plus Jakarta Sans ExtraBold" pitchFamily="2" charset="77"/>
                <a:ea typeface="+mn-ea"/>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nl-NL" sz="1200" b="1" i="0" u="none" strike="noStrike" kern="1200" cap="none" spc="0" normalizeH="0" baseline="0" noProof="0" dirty="0">
              <a:ln>
                <a:noFill/>
              </a:ln>
              <a:solidFill>
                <a:prstClr val="white"/>
              </a:solidFill>
              <a:effectLst/>
              <a:uLnTx/>
              <a:uFillTx/>
              <a:latin typeface="Plus Jakarta Sans ExtraBold" pitchFamily="2" charset="77"/>
              <a:ea typeface="+mn-ea"/>
            </a:endParaRPr>
          </a:p>
        </p:txBody>
      </p:sp>
      <p:pic>
        <p:nvPicPr>
          <p:cNvPr id="11" name="Tijdelijke aanduiding voor afbeelding 10" descr="Afbeelding met drank, koffie, Serveware, voedsel&#10;&#10;Automatisch gegenereerde beschrijving">
            <a:extLst>
              <a:ext uri="{FF2B5EF4-FFF2-40B4-BE49-F238E27FC236}">
                <a16:creationId xmlns:a16="http://schemas.microsoft.com/office/drawing/2014/main" id="{46C199E1-596A-F2CA-77C5-3A3DCE7FECBC}"/>
              </a:ext>
            </a:extLst>
          </p:cNvPr>
          <p:cNvPicPr>
            <a:picLocks noGrp="1" noChangeAspect="1"/>
          </p:cNvPicPr>
          <p:nvPr>
            <p:ph type="pic" sz="quarter" idx="13"/>
          </p:nvPr>
        </p:nvPicPr>
        <p:blipFill>
          <a:blip r:embed="rId2"/>
          <a:srcRect l="3701" r="3701"/>
          <a:stretch>
            <a:fillRect/>
          </a:stretch>
        </p:blipFill>
        <p:spPr/>
      </p:pic>
    </p:spTree>
    <p:extLst>
      <p:ext uri="{BB962C8B-B14F-4D97-AF65-F5344CB8AC3E}">
        <p14:creationId xmlns:p14="http://schemas.microsoft.com/office/powerpoint/2010/main" val="12454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33</a:t>
            </a:fld>
            <a:endParaRPr lang="nl-NL" dirty="0">
              <a:solidFill>
                <a:srgbClr val="82B24A"/>
              </a:solidFill>
            </a:endParaRPr>
          </a:p>
        </p:txBody>
      </p:sp>
      <p:sp>
        <p:nvSpPr>
          <p:cNvPr id="2" name="Tekstvak 1">
            <a:extLst>
              <a:ext uri="{FF2B5EF4-FFF2-40B4-BE49-F238E27FC236}">
                <a16:creationId xmlns:a16="http://schemas.microsoft.com/office/drawing/2014/main" id="{7B700C94-EEDF-191D-E7D4-048F1A8F526A}"/>
              </a:ext>
            </a:extLst>
          </p:cNvPr>
          <p:cNvSpPr txBox="1"/>
          <p:nvPr/>
        </p:nvSpPr>
        <p:spPr>
          <a:xfrm>
            <a:off x="1164860" y="1780792"/>
            <a:ext cx="5307906" cy="361766"/>
          </a:xfrm>
          <a:prstGeom prst="rect">
            <a:avLst/>
          </a:prstGeom>
          <a:noFill/>
        </p:spPr>
        <p:txBody>
          <a:bodyPr wrap="square" lIns="0" tIns="0" rIns="0" bIns="0">
            <a:spAutoFit/>
          </a:bodyPr>
          <a:lstStyle/>
          <a:p>
            <a:pPr>
              <a:lnSpc>
                <a:spcPts val="2600"/>
              </a:lnSpc>
            </a:pPr>
            <a:r>
              <a:rPr lang="nl-NL" sz="3300" b="1" dirty="0">
                <a:solidFill>
                  <a:srgbClr val="82B24A"/>
                </a:solidFill>
                <a:effectLst/>
                <a:latin typeface="Plus Jakarta Sans ExtraBold" pitchFamily="2" charset="77"/>
                <a:cs typeface="Plus Jakarta Sans ExtraBold" pitchFamily="2" charset="77"/>
              </a:rPr>
              <a:t>Programma na de pauze</a:t>
            </a:r>
          </a:p>
        </p:txBody>
      </p:sp>
      <p:sp>
        <p:nvSpPr>
          <p:cNvPr id="3" name="Tekstvak 2">
            <a:extLst>
              <a:ext uri="{FF2B5EF4-FFF2-40B4-BE49-F238E27FC236}">
                <a16:creationId xmlns:a16="http://schemas.microsoft.com/office/drawing/2014/main" id="{3EA3A6DA-9545-EDD5-7C43-C4E83C42E023}"/>
              </a:ext>
            </a:extLst>
          </p:cNvPr>
          <p:cNvSpPr txBox="1"/>
          <p:nvPr/>
        </p:nvSpPr>
        <p:spPr>
          <a:xfrm>
            <a:off x="1207195" y="2321366"/>
            <a:ext cx="9448106" cy="3274999"/>
          </a:xfrm>
          <a:prstGeom prst="rect">
            <a:avLst/>
          </a:prstGeom>
          <a:noFill/>
        </p:spPr>
        <p:txBody>
          <a:bodyPr wrap="square" lIns="0" tIns="0" rIns="0" bIns="0">
            <a:spAutoFit/>
          </a:bodyPr>
          <a:lstStyle/>
          <a:p>
            <a:pPr marL="1079500" indent="-1079500">
              <a:lnSpc>
                <a:spcPct val="150000"/>
              </a:lnSpc>
            </a:pPr>
            <a:r>
              <a:rPr lang="nl-NL" sz="1600" dirty="0">
                <a:solidFill>
                  <a:srgbClr val="00406E"/>
                </a:solidFill>
                <a:latin typeface="Plus Jakarta Sans" pitchFamily="2" charset="77"/>
                <a:cs typeface="Plus Jakarta Sans" pitchFamily="2" charset="77"/>
              </a:rPr>
              <a:t>21.00 uur	</a:t>
            </a:r>
            <a:r>
              <a:rPr lang="nl-NL" sz="1600" dirty="0">
                <a:solidFill>
                  <a:srgbClr val="00406E"/>
                </a:solidFill>
                <a:effectLst/>
                <a:latin typeface="Plus Jakarta Sans" pitchFamily="2" charset="77"/>
                <a:cs typeface="Plus Jakarta Sans" pitchFamily="2" charset="77"/>
              </a:rPr>
              <a:t>Toezicht houden – en onze praktijk </a:t>
            </a:r>
          </a:p>
          <a:p>
            <a:pPr marL="1435100" indent="-355600">
              <a:lnSpc>
                <a:spcPct val="150000"/>
              </a:lnSpc>
              <a:buClr>
                <a:srgbClr val="82B24A"/>
              </a:buClr>
              <a:buFont typeface="Arial" panose="020B0604020202020204" pitchFamily="34" charset="0"/>
              <a:buChar char="•"/>
            </a:pPr>
            <a:r>
              <a:rPr lang="nl-NL" sz="1600" dirty="0">
                <a:solidFill>
                  <a:srgbClr val="00406E"/>
                </a:solidFill>
                <a:effectLst/>
                <a:latin typeface="Plus Jakarta Sans" pitchFamily="2" charset="77"/>
                <a:cs typeface="Plus Jakarta Sans" pitchFamily="2" charset="77"/>
              </a:rPr>
              <a:t>Dialoog en verbinding</a:t>
            </a:r>
          </a:p>
          <a:p>
            <a:pPr marL="1435100" indent="-355600">
              <a:lnSpc>
                <a:spcPct val="150000"/>
              </a:lnSpc>
              <a:buClr>
                <a:srgbClr val="82B24A"/>
              </a:buClr>
              <a:buFont typeface="Arial" panose="020B0604020202020204" pitchFamily="34" charset="0"/>
              <a:buChar char="•"/>
            </a:pPr>
            <a:r>
              <a:rPr lang="nl-NL" sz="1600" dirty="0">
                <a:solidFill>
                  <a:srgbClr val="00406E"/>
                </a:solidFill>
                <a:effectLst/>
                <a:latin typeface="Plus Jakarta Sans" pitchFamily="2" charset="77"/>
                <a:cs typeface="Plus Jakarta Sans" pitchFamily="2" charset="77"/>
              </a:rPr>
              <a:t>Eenvoudiger vorm van visitatie</a:t>
            </a:r>
          </a:p>
          <a:p>
            <a:pPr marL="1435100" indent="-355600">
              <a:lnSpc>
                <a:spcPct val="150000"/>
              </a:lnSpc>
              <a:buClr>
                <a:srgbClr val="82B24A"/>
              </a:buClr>
              <a:buFont typeface="Arial" panose="020B0604020202020204" pitchFamily="34" charset="0"/>
              <a:buChar char="•"/>
            </a:pPr>
            <a:r>
              <a:rPr lang="nl-NL" sz="1600" dirty="0">
                <a:solidFill>
                  <a:srgbClr val="00406E"/>
                </a:solidFill>
                <a:effectLst/>
                <a:latin typeface="Plus Jakarta Sans" pitchFamily="2" charset="77"/>
                <a:cs typeface="Plus Jakarta Sans" pitchFamily="2" charset="77"/>
              </a:rPr>
              <a:t>Handreiking vragenlijst  voor toezichthouders</a:t>
            </a:r>
          </a:p>
          <a:p>
            <a:pPr marL="1435100" indent="-355600">
              <a:lnSpc>
                <a:spcPct val="150000"/>
              </a:lnSpc>
              <a:buClr>
                <a:srgbClr val="82B24A"/>
              </a:buClr>
              <a:buFont typeface="Arial" panose="020B0604020202020204" pitchFamily="34" charset="0"/>
              <a:buChar char="•"/>
            </a:pPr>
            <a:r>
              <a:rPr lang="nl-NL" sz="1600" dirty="0">
                <a:solidFill>
                  <a:srgbClr val="00406E"/>
                </a:solidFill>
                <a:latin typeface="Plus Jakarta Sans" pitchFamily="2" charset="77"/>
                <a:cs typeface="Plus Jakarta Sans" pitchFamily="2" charset="77"/>
              </a:rPr>
              <a:t>Accreditatie uitvoerend bestuurders (professioneel bestuur)</a:t>
            </a:r>
          </a:p>
          <a:p>
            <a:pPr marL="1435100" indent="-355600">
              <a:lnSpc>
                <a:spcPct val="150000"/>
              </a:lnSpc>
              <a:buClr>
                <a:srgbClr val="82B24A"/>
              </a:buClr>
              <a:buFont typeface="Arial" panose="020B0604020202020204" pitchFamily="34" charset="0"/>
              <a:buChar char="•"/>
            </a:pPr>
            <a:r>
              <a:rPr lang="nl-NL" sz="1600" dirty="0">
                <a:solidFill>
                  <a:srgbClr val="00406E"/>
                </a:solidFill>
                <a:latin typeface="Plus Jakarta Sans" pitchFamily="2" charset="77"/>
                <a:cs typeface="Plus Jakarta Sans" pitchFamily="2" charset="77"/>
              </a:rPr>
              <a:t>Naar één Code goed bestuur</a:t>
            </a:r>
          </a:p>
          <a:p>
            <a:pPr marL="1435100" indent="-355600">
              <a:lnSpc>
                <a:spcPct val="150000"/>
              </a:lnSpc>
              <a:buClr>
                <a:srgbClr val="82B24A"/>
              </a:buClr>
              <a:buFont typeface="Arial" panose="020B0604020202020204" pitchFamily="34" charset="0"/>
              <a:buChar char="•"/>
            </a:pPr>
            <a:r>
              <a:rPr lang="nl-NL" sz="1600" dirty="0">
                <a:solidFill>
                  <a:srgbClr val="00406E"/>
                </a:solidFill>
                <a:latin typeface="Plus Jakarta Sans" pitchFamily="2" charset="77"/>
                <a:cs typeface="Plus Jakarta Sans" pitchFamily="2" charset="77"/>
              </a:rPr>
              <a:t>Overig </a:t>
            </a:r>
            <a:endParaRPr lang="nl-NL" sz="1600" dirty="0">
              <a:solidFill>
                <a:srgbClr val="00406E"/>
              </a:solidFill>
              <a:effectLst/>
              <a:latin typeface="Plus Jakarta Sans" pitchFamily="2" charset="77"/>
              <a:cs typeface="Plus Jakarta Sans" pitchFamily="2" charset="77"/>
            </a:endParaRPr>
          </a:p>
          <a:p>
            <a:pPr marL="1079500" indent="-1079500">
              <a:lnSpc>
                <a:spcPct val="150000"/>
              </a:lnSpc>
            </a:pPr>
            <a:r>
              <a:rPr lang="nl-NL" sz="1600" dirty="0">
                <a:solidFill>
                  <a:srgbClr val="00406E"/>
                </a:solidFill>
                <a:latin typeface="Plus Jakarta Sans" pitchFamily="2" charset="77"/>
                <a:cs typeface="Plus Jakarta Sans" pitchFamily="2" charset="77"/>
              </a:rPr>
              <a:t>21.45 uur 	</a:t>
            </a:r>
            <a:r>
              <a:rPr lang="nl-NL" sz="1600" dirty="0">
                <a:solidFill>
                  <a:srgbClr val="00406E"/>
                </a:solidFill>
                <a:effectLst/>
                <a:latin typeface="Plus Jakarta Sans" pitchFamily="2" charset="77"/>
                <a:cs typeface="Plus Jakarta Sans" pitchFamily="2" charset="77"/>
              </a:rPr>
              <a:t>Mededelingen en rondvraag </a:t>
            </a:r>
          </a:p>
          <a:p>
            <a:pPr marL="1079500" indent="-1079500">
              <a:lnSpc>
                <a:spcPct val="150000"/>
              </a:lnSpc>
            </a:pPr>
            <a:r>
              <a:rPr lang="nl-NL" sz="1600" dirty="0">
                <a:solidFill>
                  <a:srgbClr val="00406E"/>
                </a:solidFill>
                <a:latin typeface="Plus Jakarta Sans" pitchFamily="2" charset="77"/>
                <a:cs typeface="Plus Jakarta Sans" pitchFamily="2" charset="77"/>
              </a:rPr>
              <a:t>22.00 uur 	</a:t>
            </a:r>
            <a:r>
              <a:rPr lang="nl-NL" sz="1600" dirty="0">
                <a:solidFill>
                  <a:srgbClr val="00406E"/>
                </a:solidFill>
                <a:effectLst/>
                <a:latin typeface="Plus Jakarta Sans" pitchFamily="2" charset="77"/>
                <a:cs typeface="Plus Jakarta Sans" pitchFamily="2" charset="77"/>
              </a:rPr>
              <a:t>Sluiting </a:t>
            </a:r>
          </a:p>
        </p:txBody>
      </p:sp>
    </p:spTree>
    <p:extLst>
      <p:ext uri="{BB962C8B-B14F-4D97-AF65-F5344CB8AC3E}">
        <p14:creationId xmlns:p14="http://schemas.microsoft.com/office/powerpoint/2010/main" val="2136954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34</a:t>
            </a:fld>
            <a:endParaRPr lang="nl-NL" dirty="0">
              <a:solidFill>
                <a:srgbClr val="82B24A"/>
              </a:solidFill>
            </a:endParaRPr>
          </a:p>
        </p:txBody>
      </p:sp>
      <p:sp>
        <p:nvSpPr>
          <p:cNvPr id="2" name="Tekstvak 1">
            <a:extLst>
              <a:ext uri="{FF2B5EF4-FFF2-40B4-BE49-F238E27FC236}">
                <a16:creationId xmlns:a16="http://schemas.microsoft.com/office/drawing/2014/main" id="{05D387AD-5A00-EC07-E86D-253063636304}"/>
              </a:ext>
            </a:extLst>
          </p:cNvPr>
          <p:cNvSpPr txBox="1"/>
          <p:nvPr/>
        </p:nvSpPr>
        <p:spPr>
          <a:xfrm>
            <a:off x="1194494" y="1780792"/>
            <a:ext cx="5307906" cy="361766"/>
          </a:xfrm>
          <a:prstGeom prst="rect">
            <a:avLst/>
          </a:prstGeom>
          <a:noFill/>
        </p:spPr>
        <p:txBody>
          <a:bodyPr wrap="square" lIns="0" tIns="0" rIns="0" bIns="0">
            <a:spAutoFit/>
          </a:bodyPr>
          <a:lstStyle/>
          <a:p>
            <a:pPr>
              <a:lnSpc>
                <a:spcPts val="2600"/>
              </a:lnSpc>
            </a:pPr>
            <a:r>
              <a:rPr lang="nl-NL" sz="3300" b="1" dirty="0">
                <a:solidFill>
                  <a:srgbClr val="82B24A"/>
                </a:solidFill>
                <a:effectLst/>
                <a:latin typeface="Plus Jakarta Sans ExtraBold" pitchFamily="2" charset="77"/>
                <a:cs typeface="Plus Jakarta Sans ExtraBold" pitchFamily="2" charset="77"/>
              </a:rPr>
              <a:t>Dialoog en verbinding</a:t>
            </a:r>
          </a:p>
        </p:txBody>
      </p:sp>
      <p:sp>
        <p:nvSpPr>
          <p:cNvPr id="3" name="Tekstvak 2">
            <a:extLst>
              <a:ext uri="{FF2B5EF4-FFF2-40B4-BE49-F238E27FC236}">
                <a16:creationId xmlns:a16="http://schemas.microsoft.com/office/drawing/2014/main" id="{2794F722-6D59-BEFA-7FAB-AE70811559A3}"/>
              </a:ext>
            </a:extLst>
          </p:cNvPr>
          <p:cNvSpPr txBox="1"/>
          <p:nvPr/>
        </p:nvSpPr>
        <p:spPr>
          <a:xfrm>
            <a:off x="1219894" y="2326509"/>
            <a:ext cx="9448106" cy="689676"/>
          </a:xfrm>
          <a:prstGeom prst="rect">
            <a:avLst/>
          </a:prstGeom>
          <a:noFill/>
        </p:spPr>
        <p:txBody>
          <a:bodyPr wrap="square" lIns="0" tIns="0" rIns="0" bIns="0">
            <a:spAutoFit/>
          </a:bodyPr>
          <a:lstStyle/>
          <a:p>
            <a:pPr marL="285750" indent="-285750">
              <a:lnSpc>
                <a:spcPct val="150000"/>
              </a:lnSpc>
              <a:buFont typeface="Arial" panose="020B0604020202020204" pitchFamily="34" charset="0"/>
              <a:buChar char="•"/>
            </a:pPr>
            <a:r>
              <a:rPr lang="nl-NL" sz="1600" dirty="0">
                <a:solidFill>
                  <a:srgbClr val="00406E"/>
                </a:solidFill>
                <a:effectLst/>
                <a:latin typeface="Plus Jakarta Sans" pitchFamily="2" charset="77"/>
                <a:cs typeface="Plus Jakarta Sans" pitchFamily="2" charset="77"/>
              </a:rPr>
              <a:t>Uit de praktijk </a:t>
            </a:r>
          </a:p>
          <a:p>
            <a:pPr marL="742950" lvl="1" indent="-285750">
              <a:lnSpc>
                <a:spcPct val="150000"/>
              </a:lnSpc>
              <a:buFont typeface="Arial" panose="020B0604020202020204" pitchFamily="34" charset="0"/>
              <a:buChar char="•"/>
            </a:pPr>
            <a:r>
              <a:rPr lang="nl-NL" sz="1600" dirty="0">
                <a:solidFill>
                  <a:srgbClr val="00406E"/>
                </a:solidFill>
                <a:effectLst/>
                <a:latin typeface="Plus Jakarta Sans" pitchFamily="2" charset="77"/>
                <a:cs typeface="Plus Jakarta Sans" pitchFamily="2" charset="77"/>
              </a:rPr>
              <a:t>Dhr. A. (Anton) Mauritz  - VCOG - Opheusden </a:t>
            </a:r>
          </a:p>
        </p:txBody>
      </p:sp>
    </p:spTree>
    <p:extLst>
      <p:ext uri="{BB962C8B-B14F-4D97-AF65-F5344CB8AC3E}">
        <p14:creationId xmlns:p14="http://schemas.microsoft.com/office/powerpoint/2010/main" val="992066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35</a:t>
            </a:fld>
            <a:endParaRPr lang="nl-NL" dirty="0">
              <a:solidFill>
                <a:srgbClr val="82B24A"/>
              </a:solidFill>
            </a:endParaRPr>
          </a:p>
        </p:txBody>
      </p:sp>
      <p:sp>
        <p:nvSpPr>
          <p:cNvPr id="2" name="Tekstvak 1">
            <a:extLst>
              <a:ext uri="{FF2B5EF4-FFF2-40B4-BE49-F238E27FC236}">
                <a16:creationId xmlns:a16="http://schemas.microsoft.com/office/drawing/2014/main" id="{7554B732-7B8F-3C23-1910-ACA76AF7C7D0}"/>
              </a:ext>
            </a:extLst>
          </p:cNvPr>
          <p:cNvSpPr txBox="1"/>
          <p:nvPr/>
        </p:nvSpPr>
        <p:spPr>
          <a:xfrm>
            <a:off x="1202671" y="1583501"/>
            <a:ext cx="8381306" cy="344838"/>
          </a:xfrm>
          <a:prstGeom prst="rect">
            <a:avLst/>
          </a:prstGeom>
          <a:noFill/>
        </p:spPr>
        <p:txBody>
          <a:bodyPr wrap="square" lIns="0" tIns="0" rIns="0" bIns="0" anchor="t">
            <a:spAutoFit/>
          </a:bodyPr>
          <a:lstStyle/>
          <a:p>
            <a:pPr>
              <a:lnSpc>
                <a:spcPts val="2600"/>
              </a:lnSpc>
            </a:pPr>
            <a:r>
              <a:rPr lang="nl-NL" sz="2400" b="1">
                <a:solidFill>
                  <a:srgbClr val="82B24A"/>
                </a:solidFill>
                <a:effectLst/>
                <a:latin typeface="Plus Jakarta Sans ExtraBold"/>
                <a:cs typeface="Plus Jakarta Sans ExtraBold" pitchFamily="2" charset="77"/>
              </a:rPr>
              <a:t>Eenvoudiger vorm van bestuurlijke visitatie - status</a:t>
            </a:r>
          </a:p>
        </p:txBody>
      </p:sp>
      <p:sp>
        <p:nvSpPr>
          <p:cNvPr id="3" name="Tekstvak 2">
            <a:extLst>
              <a:ext uri="{FF2B5EF4-FFF2-40B4-BE49-F238E27FC236}">
                <a16:creationId xmlns:a16="http://schemas.microsoft.com/office/drawing/2014/main" id="{99AB22C2-A280-9D9B-51FA-76B3652A1461}"/>
              </a:ext>
            </a:extLst>
          </p:cNvPr>
          <p:cNvSpPr txBox="1"/>
          <p:nvPr/>
        </p:nvSpPr>
        <p:spPr>
          <a:xfrm>
            <a:off x="1207194" y="2290215"/>
            <a:ext cx="9930706" cy="3616375"/>
          </a:xfrm>
          <a:prstGeom prst="rect">
            <a:avLst/>
          </a:prstGeom>
          <a:noFill/>
        </p:spPr>
        <p:txBody>
          <a:bodyPr wrap="square" lIns="0" tIns="0" rIns="0" bIns="0">
            <a:spAutoFit/>
          </a:bodyPr>
          <a:lstStyle/>
          <a:p>
            <a:pPr marL="285750" indent="-285750">
              <a:spcAft>
                <a:spcPts val="600"/>
              </a:spcAft>
              <a:buFont typeface="Arial" panose="020B0604020202020204" pitchFamily="34" charset="0"/>
              <a:buChar char="•"/>
            </a:pPr>
            <a:r>
              <a:rPr lang="nl-NL" sz="1600" dirty="0">
                <a:solidFill>
                  <a:srgbClr val="00406E"/>
                </a:solidFill>
                <a:effectLst/>
                <a:latin typeface="Plus Jakarta Sans" pitchFamily="2" charset="77"/>
                <a:cs typeface="Plus Jakarta Sans" pitchFamily="2" charset="77"/>
              </a:rPr>
              <a:t>Waar ‘hebben we het over’ bij bestuurlijke visitatie?</a:t>
            </a:r>
            <a:endParaRPr lang="nl-NL" sz="1600" dirty="0">
              <a:solidFill>
                <a:srgbClr val="00406E"/>
              </a:solidFill>
              <a:effectLst/>
              <a:highlight>
                <a:srgbClr val="FFFF00"/>
              </a:highlight>
              <a:latin typeface="Plus Jakarta Sans" pitchFamily="2" charset="77"/>
              <a:cs typeface="Plus Jakarta Sans" pitchFamily="2" charset="77"/>
            </a:endParaRPr>
          </a:p>
          <a:p>
            <a:pPr marL="285750" indent="-285750">
              <a:spcAft>
                <a:spcPts val="600"/>
              </a:spcAft>
              <a:buFont typeface="Arial" panose="020B0604020202020204" pitchFamily="34" charset="0"/>
              <a:buChar char="•"/>
            </a:pPr>
            <a:r>
              <a:rPr lang="nl-NL" sz="1600" dirty="0">
                <a:solidFill>
                  <a:srgbClr val="00406E"/>
                </a:solidFill>
                <a:latin typeface="Plus Jakarta Sans" pitchFamily="2" charset="77"/>
                <a:cs typeface="Plus Jakarta Sans" pitchFamily="2" charset="77"/>
              </a:rPr>
              <a:t>ontwikkelen van een vorm van bestuurlijk visitatie met minder werklast voor de school</a:t>
            </a:r>
          </a:p>
          <a:p>
            <a:pPr defTabSz="266700">
              <a:spcAft>
                <a:spcPts val="600"/>
              </a:spcAft>
            </a:pPr>
            <a:r>
              <a:rPr lang="nl-NL" sz="1400" i="1" dirty="0">
                <a:solidFill>
                  <a:srgbClr val="00406E"/>
                </a:solidFill>
                <a:effectLst/>
                <a:latin typeface="Plus Jakarta Sans" pitchFamily="2" charset="77"/>
                <a:cs typeface="Plus Jakarta Sans" pitchFamily="2" charset="77"/>
              </a:rPr>
              <a:t>	</a:t>
            </a:r>
            <a:r>
              <a:rPr lang="nl-NL" sz="1600" i="1" dirty="0">
                <a:solidFill>
                  <a:srgbClr val="00406E"/>
                </a:solidFill>
                <a:effectLst/>
                <a:latin typeface="Plus Jakarta Sans" pitchFamily="2" charset="77"/>
                <a:cs typeface="Plus Jakarta Sans" pitchFamily="2" charset="77"/>
              </a:rPr>
              <a:t>Voorwaarden</a:t>
            </a:r>
            <a:r>
              <a:rPr lang="nl-NL" sz="1400" i="1" dirty="0">
                <a:solidFill>
                  <a:srgbClr val="00406E"/>
                </a:solidFill>
                <a:effectLst/>
                <a:latin typeface="Plus Jakarta Sans" pitchFamily="2" charset="77"/>
                <a:cs typeface="Plus Jakarta Sans" pitchFamily="2" charset="77"/>
              </a:rPr>
              <a:t>: </a:t>
            </a:r>
          </a:p>
          <a:p>
            <a:pPr marL="742950" lvl="1" indent="-285750">
              <a:spcAft>
                <a:spcPts val="600"/>
              </a:spcAft>
              <a:buFont typeface="Plus Jakarta Sans" pitchFamily="2" charset="0"/>
              <a:buChar char="…"/>
            </a:pPr>
            <a:r>
              <a:rPr lang="nl-NL" sz="1600" dirty="0">
                <a:solidFill>
                  <a:srgbClr val="00406E"/>
                </a:solidFill>
                <a:latin typeface="Plus Jakarta Sans" pitchFamily="2" charset="77"/>
                <a:cs typeface="Plus Jakarta Sans" pitchFamily="2" charset="77"/>
              </a:rPr>
              <a:t>k</a:t>
            </a:r>
            <a:r>
              <a:rPr lang="nl-NL" sz="1600" dirty="0">
                <a:solidFill>
                  <a:srgbClr val="00406E"/>
                </a:solidFill>
                <a:effectLst/>
                <a:latin typeface="Plus Jakarta Sans" pitchFamily="2" charset="77"/>
                <a:cs typeface="Plus Jakarta Sans" pitchFamily="2" charset="77"/>
              </a:rPr>
              <a:t>walitatief volwaardig product -  in te zetten bij alle bestuursvormen -  het huis van bestuurlijke kwaliteit als onderlegger – ingebed </a:t>
            </a:r>
            <a:r>
              <a:rPr lang="nl-NL" sz="1600" dirty="0">
                <a:solidFill>
                  <a:srgbClr val="00406E"/>
                </a:solidFill>
                <a:latin typeface="Plus Jakarta Sans" pitchFamily="2" charset="77"/>
                <a:cs typeface="Plus Jakarta Sans" pitchFamily="2" charset="77"/>
              </a:rPr>
              <a:t>in een </a:t>
            </a:r>
            <a:r>
              <a:rPr lang="nl-NL" sz="1600" dirty="0">
                <a:solidFill>
                  <a:srgbClr val="00406E"/>
                </a:solidFill>
                <a:effectLst/>
                <a:latin typeface="Plus Jakarta Sans" pitchFamily="2" charset="77"/>
                <a:cs typeface="Plus Jakarta Sans" pitchFamily="2" charset="77"/>
              </a:rPr>
              <a:t>vierjarige cyclus die besturen ontzorgt.</a:t>
            </a:r>
          </a:p>
          <a:p>
            <a:pPr lvl="1">
              <a:spcAft>
                <a:spcPts val="600"/>
              </a:spcAft>
            </a:pPr>
            <a:r>
              <a:rPr lang="nl-NL" sz="1600" i="1" dirty="0">
                <a:solidFill>
                  <a:srgbClr val="00406E"/>
                </a:solidFill>
                <a:latin typeface="Plus Jakarta Sans" pitchFamily="2" charset="77"/>
                <a:cs typeface="Plus Jakarta Sans" pitchFamily="2" charset="77"/>
              </a:rPr>
              <a:t>Werkwijze:</a:t>
            </a:r>
          </a:p>
          <a:p>
            <a:pPr marL="742950" lvl="1" indent="-285750">
              <a:spcAft>
                <a:spcPts val="600"/>
              </a:spcAft>
              <a:buFont typeface="Plus Jakarta Sans" pitchFamily="2" charset="0"/>
              <a:buChar char="…"/>
            </a:pPr>
            <a:r>
              <a:rPr lang="nl-NL" sz="1600" dirty="0">
                <a:solidFill>
                  <a:srgbClr val="00406E"/>
                </a:solidFill>
                <a:latin typeface="Plus Jakarta Sans" pitchFamily="2" charset="77"/>
                <a:cs typeface="Plus Jakarta Sans" pitchFamily="2" charset="77"/>
              </a:rPr>
              <a:t>digitale vragenlijsten voor TZ / UB / SL – opvragen documenten  -  analyse door visitatiecommissie  (extern deskundige  + collega-directeur) – startgesprek met de (uitvoerend) bestuurder (via Teams) – gesprekken  op school  TZ / UB / SL – rapportage</a:t>
            </a:r>
          </a:p>
          <a:p>
            <a:pPr marL="0" lvl="1">
              <a:spcAft>
                <a:spcPts val="600"/>
              </a:spcAft>
            </a:pPr>
            <a:endParaRPr lang="nl-NL" sz="900" dirty="0">
              <a:solidFill>
                <a:srgbClr val="00406E"/>
              </a:solidFill>
              <a:latin typeface="Plus Jakarta Sans" pitchFamily="2" charset="77"/>
              <a:cs typeface="Plus Jakarta Sans" pitchFamily="2" charset="77"/>
            </a:endParaRPr>
          </a:p>
          <a:p>
            <a:pPr marL="0" lvl="1">
              <a:spcAft>
                <a:spcPts val="600"/>
              </a:spcAft>
            </a:pPr>
            <a:r>
              <a:rPr lang="nl-NL" sz="1200" dirty="0">
                <a:solidFill>
                  <a:srgbClr val="00406E"/>
                </a:solidFill>
                <a:latin typeface="Plus Jakarta Sans" pitchFamily="2" charset="77"/>
                <a:cs typeface="Plus Jakarta Sans" pitchFamily="2" charset="77"/>
              </a:rPr>
              <a:t>Niet verplicht </a:t>
            </a:r>
            <a:r>
              <a:rPr lang="nl-NL" sz="1200" dirty="0">
                <a:solidFill>
                  <a:srgbClr val="00406E"/>
                </a:solidFill>
                <a:latin typeface="Plus Jakarta Sans" pitchFamily="2" charset="77"/>
                <a:cs typeface="Plus Jakarta Sans" pitchFamily="2" charset="77"/>
                <a:sym typeface="Wingdings" panose="05000000000000000000" pitchFamily="2" charset="2"/>
              </a:rPr>
              <a:t> </a:t>
            </a:r>
            <a:r>
              <a:rPr lang="nl-NL" sz="1200" dirty="0">
                <a:solidFill>
                  <a:srgbClr val="00406E"/>
                </a:solidFill>
                <a:latin typeface="Plus Jakarta Sans" pitchFamily="2" charset="77"/>
                <a:cs typeface="Plus Jakarta Sans" pitchFamily="2" charset="77"/>
              </a:rPr>
              <a:t> een meer laagdrempeliger vorm, waarbij de regie op de uitvoering meer bij de scholen ligt is  daarnaast ook mogelijk </a:t>
            </a:r>
            <a:r>
              <a:rPr lang="nl-NL" sz="1200" dirty="0">
                <a:solidFill>
                  <a:srgbClr val="00406E"/>
                </a:solidFill>
                <a:latin typeface="Plus Jakarta Sans" pitchFamily="2" charset="77"/>
                <a:cs typeface="Plus Jakarta Sans" pitchFamily="2" charset="77"/>
                <a:sym typeface="Wingdings" panose="05000000000000000000" pitchFamily="2" charset="2"/>
              </a:rPr>
              <a:t> we kunnen hier vanuit de VBSO ondersteuning bij bieden.</a:t>
            </a:r>
          </a:p>
          <a:p>
            <a:pPr marL="0" lvl="1">
              <a:spcAft>
                <a:spcPts val="600"/>
              </a:spcAft>
            </a:pPr>
            <a:endParaRPr lang="nl-NL" sz="100" dirty="0">
              <a:solidFill>
                <a:srgbClr val="00406E"/>
              </a:solidFill>
              <a:latin typeface="Plus Jakarta Sans" pitchFamily="2" charset="77"/>
              <a:cs typeface="Plus Jakarta Sans" pitchFamily="2" charset="77"/>
              <a:sym typeface="Wingdings" panose="05000000000000000000" pitchFamily="2" charset="2"/>
            </a:endParaRPr>
          </a:p>
          <a:p>
            <a:pPr marL="0" lvl="1">
              <a:spcAft>
                <a:spcPts val="600"/>
              </a:spcAft>
            </a:pPr>
            <a:r>
              <a:rPr lang="nl-NL" sz="1200" i="1" dirty="0">
                <a:solidFill>
                  <a:srgbClr val="00406E"/>
                </a:solidFill>
                <a:effectLst/>
                <a:latin typeface="Plus Jakarta Sans" pitchFamily="2" charset="77"/>
                <a:cs typeface="Plus Jakarta Sans" pitchFamily="2" charset="77"/>
                <a:sym typeface="Wingdings" panose="05000000000000000000" pitchFamily="2" charset="2"/>
              </a:rPr>
              <a:t>Advies: </a:t>
            </a:r>
            <a:r>
              <a:rPr lang="nl-NL" sz="1200" i="1" dirty="0">
                <a:solidFill>
                  <a:srgbClr val="00406E"/>
                </a:solidFill>
                <a:latin typeface="Plus Jakarta Sans" pitchFamily="2" charset="77"/>
                <a:cs typeface="Plus Jakarta Sans" pitchFamily="2" charset="77"/>
                <a:sym typeface="Wingdings" panose="05000000000000000000" pitchFamily="2" charset="2"/>
              </a:rPr>
              <a:t>neem ‘</a:t>
            </a:r>
            <a:r>
              <a:rPr lang="nl-NL" sz="1200" b="1" i="1" dirty="0">
                <a:solidFill>
                  <a:srgbClr val="00406E"/>
                </a:solidFill>
                <a:effectLst/>
                <a:latin typeface="Plus Jakarta Sans" pitchFamily="2" charset="77"/>
                <a:cs typeface="Plus Jakarta Sans" pitchFamily="2" charset="77"/>
                <a:sym typeface="Wingdings" panose="05000000000000000000" pitchFamily="2" charset="2"/>
              </a:rPr>
              <a:t>bestuurlijke visitatie</a:t>
            </a:r>
            <a:r>
              <a:rPr lang="nl-NL" sz="1200" i="1" dirty="0">
                <a:solidFill>
                  <a:srgbClr val="00406E"/>
                </a:solidFill>
                <a:effectLst/>
                <a:latin typeface="Plus Jakarta Sans" pitchFamily="2" charset="77"/>
                <a:cs typeface="Plus Jakarta Sans" pitchFamily="2" charset="77"/>
                <a:sym typeface="Wingdings" panose="05000000000000000000" pitchFamily="2" charset="2"/>
              </a:rPr>
              <a:t>’ en  ‘</a:t>
            </a:r>
            <a:r>
              <a:rPr lang="nl-NL" sz="1200" b="1" i="1" dirty="0">
                <a:solidFill>
                  <a:srgbClr val="00406E"/>
                </a:solidFill>
                <a:effectLst/>
                <a:latin typeface="Plus Jakarta Sans" pitchFamily="2" charset="77"/>
                <a:cs typeface="Plus Jakarta Sans" pitchFamily="2" charset="77"/>
                <a:sym typeface="Wingdings" panose="05000000000000000000" pitchFamily="2" charset="2"/>
              </a:rPr>
              <a:t>zelfevaluatie van </a:t>
            </a:r>
            <a:r>
              <a:rPr lang="nl-NL" sz="1200" b="1" i="1" dirty="0">
                <a:solidFill>
                  <a:srgbClr val="00406E"/>
                </a:solidFill>
                <a:latin typeface="Plus Jakarta Sans" pitchFamily="2" charset="77"/>
                <a:cs typeface="Plus Jakarta Sans" pitchFamily="2" charset="77"/>
                <a:sym typeface="Wingdings" panose="05000000000000000000" pitchFamily="2" charset="2"/>
              </a:rPr>
              <a:t>toezichthouders </a:t>
            </a:r>
            <a:r>
              <a:rPr lang="nl-NL" sz="1200" b="1" i="1" dirty="0" err="1">
                <a:solidFill>
                  <a:srgbClr val="00406E"/>
                </a:solidFill>
                <a:latin typeface="Plus Jakarta Sans" pitchFamily="2" charset="77"/>
                <a:cs typeface="Plus Jakarta Sans" pitchFamily="2" charset="77"/>
                <a:sym typeface="Wingdings" panose="05000000000000000000" pitchFamily="2" charset="2"/>
              </a:rPr>
              <a:t>o.l.v</a:t>
            </a:r>
            <a:r>
              <a:rPr lang="nl-NL" sz="1200" b="1" i="1" dirty="0">
                <a:solidFill>
                  <a:srgbClr val="00406E"/>
                </a:solidFill>
                <a:latin typeface="Plus Jakarta Sans" pitchFamily="2" charset="77"/>
                <a:cs typeface="Plus Jakarta Sans" pitchFamily="2" charset="77"/>
                <a:sym typeface="Wingdings" panose="05000000000000000000" pitchFamily="2" charset="2"/>
              </a:rPr>
              <a:t> externe</a:t>
            </a:r>
            <a:r>
              <a:rPr lang="nl-NL" sz="1200" i="1" dirty="0">
                <a:solidFill>
                  <a:srgbClr val="00406E"/>
                </a:solidFill>
                <a:latin typeface="Plus Jakarta Sans" pitchFamily="2" charset="77"/>
                <a:cs typeface="Plus Jakarta Sans" pitchFamily="2" charset="77"/>
                <a:sym typeface="Wingdings" panose="05000000000000000000" pitchFamily="2" charset="2"/>
              </a:rPr>
              <a:t>’ op in de meerjarenplanning B&amp;T</a:t>
            </a:r>
            <a:r>
              <a:rPr lang="nl-NL" sz="1200" i="1" dirty="0">
                <a:solidFill>
                  <a:srgbClr val="00406E"/>
                </a:solidFill>
                <a:latin typeface="Plus Jakarta Sans" pitchFamily="2" charset="77"/>
                <a:cs typeface="Plus Jakarta Sans" pitchFamily="2" charset="77"/>
              </a:rPr>
              <a:t> </a:t>
            </a:r>
          </a:p>
        </p:txBody>
      </p:sp>
      <p:pic>
        <p:nvPicPr>
          <p:cNvPr id="5" name="Afbeelding 4">
            <a:extLst>
              <a:ext uri="{FF2B5EF4-FFF2-40B4-BE49-F238E27FC236}">
                <a16:creationId xmlns:a16="http://schemas.microsoft.com/office/drawing/2014/main" id="{E46449FB-0C1E-DA4B-950E-BCD179186084}"/>
              </a:ext>
            </a:extLst>
          </p:cNvPr>
          <p:cNvPicPr>
            <a:picLocks noChangeAspect="1"/>
          </p:cNvPicPr>
          <p:nvPr/>
        </p:nvPicPr>
        <p:blipFill>
          <a:blip r:embed="rId2"/>
          <a:stretch>
            <a:fillRect/>
          </a:stretch>
        </p:blipFill>
        <p:spPr>
          <a:xfrm>
            <a:off x="10228102" y="358002"/>
            <a:ext cx="1103377" cy="1352075"/>
          </a:xfrm>
          <a:prstGeom prst="rect">
            <a:avLst/>
          </a:prstGeom>
        </p:spPr>
      </p:pic>
    </p:spTree>
    <p:extLst>
      <p:ext uri="{BB962C8B-B14F-4D97-AF65-F5344CB8AC3E}">
        <p14:creationId xmlns:p14="http://schemas.microsoft.com/office/powerpoint/2010/main" val="2406493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36</a:t>
            </a:fld>
            <a:endParaRPr lang="nl-NL" dirty="0">
              <a:solidFill>
                <a:srgbClr val="82B24A"/>
              </a:solidFill>
            </a:endParaRPr>
          </a:p>
        </p:txBody>
      </p:sp>
      <p:sp>
        <p:nvSpPr>
          <p:cNvPr id="5" name="Tekstvak 4">
            <a:extLst>
              <a:ext uri="{FF2B5EF4-FFF2-40B4-BE49-F238E27FC236}">
                <a16:creationId xmlns:a16="http://schemas.microsoft.com/office/drawing/2014/main" id="{514F5EC5-7AF1-E807-6CDC-5F0743877528}"/>
              </a:ext>
            </a:extLst>
          </p:cNvPr>
          <p:cNvSpPr txBox="1"/>
          <p:nvPr/>
        </p:nvSpPr>
        <p:spPr>
          <a:xfrm>
            <a:off x="406164" y="2602776"/>
            <a:ext cx="11031330" cy="3046988"/>
          </a:xfrm>
          <a:prstGeom prst="rect">
            <a:avLst/>
          </a:prstGeom>
          <a:noFill/>
        </p:spPr>
        <p:txBody>
          <a:bodyPr wrap="square">
            <a:spAutoFit/>
          </a:bodyPr>
          <a:lstStyle/>
          <a:p>
            <a:pPr marL="457200"/>
            <a:r>
              <a:rPr lang="nl-NL" sz="1600" b="1" u="sng" dirty="0">
                <a:solidFill>
                  <a:srgbClr val="00406E"/>
                </a:solidFill>
                <a:latin typeface="Plus Jakarta Sans" pitchFamily="2" charset="77"/>
                <a:cs typeface="Plus Jakarta Sans" pitchFamily="2" charset="77"/>
              </a:rPr>
              <a:t>Bestuurlijke </a:t>
            </a:r>
            <a:r>
              <a:rPr lang="nl-NL" sz="1600" b="1" dirty="0">
                <a:solidFill>
                  <a:srgbClr val="00406E"/>
                </a:solidFill>
                <a:latin typeface="Plus Jakarta Sans" pitchFamily="2" charset="77"/>
                <a:cs typeface="Plus Jakarta Sans" pitchFamily="2" charset="77"/>
              </a:rPr>
              <a:t>visitatie </a:t>
            </a:r>
            <a:endParaRPr lang="nl-NL" sz="1600" i="1" dirty="0">
              <a:solidFill>
                <a:srgbClr val="00406E"/>
              </a:solidFill>
              <a:latin typeface="Plus Jakarta Sans" pitchFamily="2" charset="77"/>
              <a:cs typeface="Plus Jakarta Sans" pitchFamily="2" charset="77"/>
            </a:endParaRPr>
          </a:p>
          <a:p>
            <a:pPr marL="457200"/>
            <a:r>
              <a:rPr lang="nl-NL" sz="1600" dirty="0">
                <a:solidFill>
                  <a:srgbClr val="00406E"/>
                </a:solidFill>
                <a:latin typeface="Plus Jakarta Sans" pitchFamily="2" charset="77"/>
                <a:cs typeface="Plus Jakarta Sans" pitchFamily="2" charset="77"/>
              </a:rPr>
              <a:t>Het </a:t>
            </a:r>
            <a:r>
              <a:rPr lang="nl-NL" sz="1600" u="sng" dirty="0">
                <a:solidFill>
                  <a:srgbClr val="00406E"/>
                </a:solidFill>
                <a:latin typeface="Plus Jakarta Sans" pitchFamily="2" charset="77"/>
                <a:cs typeface="Plus Jakarta Sans" pitchFamily="2" charset="77"/>
              </a:rPr>
              <a:t>bestuur</a:t>
            </a:r>
            <a:r>
              <a:rPr lang="nl-NL" sz="1600" dirty="0">
                <a:solidFill>
                  <a:srgbClr val="00406E"/>
                </a:solidFill>
                <a:latin typeface="Plus Jakarta Sans" pitchFamily="2" charset="77"/>
                <a:cs typeface="Plus Jakarta Sans" pitchFamily="2" charset="77"/>
              </a:rPr>
              <a:t> en het intern toezicht </a:t>
            </a:r>
            <a:r>
              <a:rPr lang="nl-NL" sz="1600" i="1" dirty="0">
                <a:solidFill>
                  <a:srgbClr val="00406E"/>
                </a:solidFill>
                <a:latin typeface="Plus Jakarta Sans" pitchFamily="2" charset="77"/>
                <a:cs typeface="Plus Jakarta Sans" pitchFamily="2" charset="77"/>
              </a:rPr>
              <a:t>evalueren regelmatig het functioneren van het bestuur</a:t>
            </a:r>
            <a:r>
              <a:rPr lang="nl-NL" sz="1600" dirty="0">
                <a:solidFill>
                  <a:srgbClr val="00406E"/>
                </a:solidFill>
                <a:latin typeface="Plus Jakarta Sans" pitchFamily="2" charset="77"/>
                <a:cs typeface="Plus Jakarta Sans" pitchFamily="2" charset="77"/>
              </a:rPr>
              <a:t>. Hierbij is zowel aandacht voor de resultaten als voor ontwikkeling van competenties in relatie tot toekomstige opgaven. </a:t>
            </a:r>
            <a:r>
              <a:rPr lang="nl-NL" sz="1600" dirty="0">
                <a:solidFill>
                  <a:schemeClr val="accent2">
                    <a:lumMod val="75000"/>
                  </a:schemeClr>
                </a:solidFill>
                <a:latin typeface="Plus Jakarta Sans" pitchFamily="2" charset="77"/>
                <a:cs typeface="Plus Jakarta Sans" pitchFamily="2" charset="77"/>
              </a:rPr>
              <a:t>Onderdeel daarvan is dat het </a:t>
            </a:r>
            <a:r>
              <a:rPr lang="nl-NL" sz="1600" u="sng" dirty="0">
                <a:solidFill>
                  <a:schemeClr val="accent2">
                    <a:lumMod val="75000"/>
                  </a:schemeClr>
                </a:solidFill>
                <a:latin typeface="Plus Jakarta Sans" pitchFamily="2" charset="77"/>
                <a:cs typeface="Plus Jakarta Sans" pitchFamily="2" charset="77"/>
              </a:rPr>
              <a:t>bestuur</a:t>
            </a:r>
            <a:r>
              <a:rPr lang="nl-NL" sz="1600" dirty="0">
                <a:solidFill>
                  <a:schemeClr val="accent2">
                    <a:lumMod val="75000"/>
                  </a:schemeClr>
                </a:solidFill>
                <a:latin typeface="Plus Jakarta Sans" pitchFamily="2" charset="77"/>
                <a:cs typeface="Plus Jakarta Sans" pitchFamily="2" charset="77"/>
              </a:rPr>
              <a:t> periodiek (</a:t>
            </a:r>
            <a:r>
              <a:rPr lang="nl-NL" sz="1600" b="1" dirty="0">
                <a:solidFill>
                  <a:schemeClr val="accent2">
                    <a:lumMod val="75000"/>
                  </a:schemeClr>
                </a:solidFill>
                <a:latin typeface="Plus Jakarta Sans" pitchFamily="2" charset="77"/>
                <a:cs typeface="Plus Jakarta Sans" pitchFamily="2" charset="77"/>
              </a:rPr>
              <a:t>eens in de vier jaar</a:t>
            </a:r>
            <a:r>
              <a:rPr lang="nl-NL" sz="1600" dirty="0">
                <a:solidFill>
                  <a:schemeClr val="accent2">
                    <a:lumMod val="75000"/>
                  </a:schemeClr>
                </a:solidFill>
                <a:latin typeface="Plus Jakarta Sans" pitchFamily="2" charset="77"/>
                <a:cs typeface="Plus Jakarta Sans" pitchFamily="2" charset="77"/>
              </a:rPr>
              <a:t>) deelneemt aan </a:t>
            </a:r>
            <a:r>
              <a:rPr lang="nl-NL" sz="1600" b="1" u="sng" dirty="0">
                <a:solidFill>
                  <a:schemeClr val="accent2">
                    <a:lumMod val="75000"/>
                  </a:schemeClr>
                </a:solidFill>
                <a:latin typeface="Plus Jakarta Sans" pitchFamily="2" charset="77"/>
                <a:cs typeface="Plus Jakarta Sans" pitchFamily="2" charset="77"/>
              </a:rPr>
              <a:t>collegiale bestuurlijke visitatie</a:t>
            </a:r>
            <a:r>
              <a:rPr lang="nl-NL" sz="1600" dirty="0">
                <a:solidFill>
                  <a:schemeClr val="accent2">
                    <a:lumMod val="75000"/>
                  </a:schemeClr>
                </a:solidFill>
                <a:latin typeface="Plus Jakarta Sans" pitchFamily="2" charset="77"/>
                <a:cs typeface="Plus Jakarta Sans" pitchFamily="2" charset="77"/>
              </a:rPr>
              <a:t>. </a:t>
            </a:r>
            <a:r>
              <a:rPr lang="nl-NL" sz="1600" dirty="0">
                <a:solidFill>
                  <a:srgbClr val="00406E"/>
                </a:solidFill>
                <a:latin typeface="Plus Jakarta Sans" pitchFamily="2" charset="77"/>
                <a:cs typeface="Plus Jakarta Sans" pitchFamily="2" charset="77"/>
              </a:rPr>
              <a:t>Hierbij worden waar nodig relevante belanghebbenden betrokken.</a:t>
            </a:r>
          </a:p>
          <a:p>
            <a:pPr marL="457200"/>
            <a:r>
              <a:rPr lang="nl-NL" sz="1600" dirty="0">
                <a:solidFill>
                  <a:srgbClr val="00406E"/>
                </a:solidFill>
                <a:latin typeface="Plus Jakarta Sans" pitchFamily="2" charset="77"/>
                <a:cs typeface="Plus Jakarta Sans" pitchFamily="2" charset="77"/>
              </a:rPr>
              <a:t> </a:t>
            </a:r>
            <a:endParaRPr lang="nl-NL" sz="1600" b="1" dirty="0">
              <a:solidFill>
                <a:srgbClr val="00406E"/>
              </a:solidFill>
              <a:latin typeface="Plus Jakarta Sans" pitchFamily="2" charset="77"/>
              <a:cs typeface="Plus Jakarta Sans" pitchFamily="2" charset="77"/>
            </a:endParaRPr>
          </a:p>
          <a:p>
            <a:pPr marL="457200"/>
            <a:r>
              <a:rPr lang="nl-NL" sz="1600" b="1" u="sng" dirty="0">
                <a:solidFill>
                  <a:srgbClr val="00406E"/>
                </a:solidFill>
                <a:latin typeface="Plus Jakarta Sans" pitchFamily="2" charset="77"/>
                <a:cs typeface="Plus Jakarta Sans" pitchFamily="2" charset="77"/>
              </a:rPr>
              <a:t>Zelfevaluatie toezichthouders </a:t>
            </a:r>
            <a:r>
              <a:rPr lang="nl-NL" sz="1600" i="1" dirty="0">
                <a:solidFill>
                  <a:srgbClr val="00406E"/>
                </a:solidFill>
                <a:latin typeface="Plus Jakarta Sans" pitchFamily="2" charset="77"/>
                <a:cs typeface="Plus Jakarta Sans" pitchFamily="2" charset="77"/>
              </a:rPr>
              <a:t>(voor toezichthouders)</a:t>
            </a:r>
          </a:p>
          <a:p>
            <a:pPr marL="457200"/>
            <a:r>
              <a:rPr lang="nl-NL" sz="1600" dirty="0">
                <a:solidFill>
                  <a:srgbClr val="00406E"/>
                </a:solidFill>
                <a:latin typeface="Plus Jakarta Sans" pitchFamily="2" charset="77"/>
                <a:cs typeface="Plus Jakarta Sans" pitchFamily="2" charset="77"/>
              </a:rPr>
              <a:t>Het intern toezicht is verantwoordelijk voor de kwaliteit van zijn eigen functioneren. </a:t>
            </a:r>
            <a:r>
              <a:rPr lang="nl-NL" sz="1600" i="1" dirty="0">
                <a:solidFill>
                  <a:srgbClr val="00406E"/>
                </a:solidFill>
                <a:latin typeface="Plus Jakarta Sans" pitchFamily="2" charset="77"/>
                <a:cs typeface="Plus Jakarta Sans" pitchFamily="2" charset="77"/>
              </a:rPr>
              <a:t>Het intern toezicht evalueert periodiek zijn functioneren als collectief en dat van de individuele leden</a:t>
            </a:r>
            <a:r>
              <a:rPr lang="nl-NL" sz="1600" dirty="0">
                <a:solidFill>
                  <a:srgbClr val="00406E"/>
                </a:solidFill>
                <a:latin typeface="Plus Jakarta Sans" pitchFamily="2" charset="77"/>
                <a:cs typeface="Plus Jakarta Sans" pitchFamily="2" charset="77"/>
              </a:rPr>
              <a:t>, het samenspel met het bestuur en eventueel het samenspel met andere belanghebbenden, zoals de (G)MR. </a:t>
            </a:r>
            <a:r>
              <a:rPr lang="nl-NL" sz="1600" dirty="0">
                <a:solidFill>
                  <a:schemeClr val="accent2">
                    <a:lumMod val="75000"/>
                  </a:schemeClr>
                </a:solidFill>
                <a:latin typeface="Plus Jakarta Sans" pitchFamily="2" charset="77"/>
                <a:cs typeface="Plus Jakarta Sans" pitchFamily="2" charset="77"/>
              </a:rPr>
              <a:t>Periodiek (</a:t>
            </a:r>
            <a:r>
              <a:rPr lang="nl-NL" sz="1600" b="1" dirty="0">
                <a:solidFill>
                  <a:schemeClr val="accent2">
                    <a:lumMod val="75000"/>
                  </a:schemeClr>
                </a:solidFill>
                <a:latin typeface="Plus Jakarta Sans" pitchFamily="2" charset="77"/>
                <a:cs typeface="Plus Jakarta Sans" pitchFamily="2" charset="77"/>
              </a:rPr>
              <a:t>eens in de drie jaar</a:t>
            </a:r>
            <a:r>
              <a:rPr lang="nl-NL" sz="1600" dirty="0">
                <a:solidFill>
                  <a:schemeClr val="accent2">
                    <a:lumMod val="75000"/>
                  </a:schemeClr>
                </a:solidFill>
                <a:latin typeface="Plus Jakarta Sans" pitchFamily="2" charset="77"/>
                <a:cs typeface="Plus Jakarta Sans" pitchFamily="2" charset="77"/>
              </a:rPr>
              <a:t>) gebeurt deze evaluatie van het intern toezicht </a:t>
            </a:r>
            <a:r>
              <a:rPr lang="nl-NL" sz="1600" b="1" dirty="0">
                <a:solidFill>
                  <a:schemeClr val="accent2">
                    <a:lumMod val="75000"/>
                  </a:schemeClr>
                </a:solidFill>
                <a:latin typeface="Plus Jakarta Sans" pitchFamily="2" charset="77"/>
                <a:cs typeface="Plus Jakarta Sans" pitchFamily="2" charset="77"/>
              </a:rPr>
              <a:t>onder leiding van een onafhankelijke partij</a:t>
            </a:r>
            <a:r>
              <a:rPr lang="nl-NL" sz="1600" dirty="0">
                <a:solidFill>
                  <a:schemeClr val="accent2">
                    <a:lumMod val="75000"/>
                  </a:schemeClr>
                </a:solidFill>
                <a:latin typeface="Plus Jakarta Sans" pitchFamily="2" charset="77"/>
                <a:cs typeface="Plus Jakarta Sans" pitchFamily="2" charset="77"/>
              </a:rPr>
              <a:t>. </a:t>
            </a:r>
            <a:r>
              <a:rPr lang="nl-NL" sz="1600" dirty="0">
                <a:solidFill>
                  <a:srgbClr val="00406E"/>
                </a:solidFill>
                <a:latin typeface="Plus Jakarta Sans" pitchFamily="2" charset="77"/>
                <a:cs typeface="Plus Jakarta Sans" pitchFamily="2" charset="77"/>
              </a:rPr>
              <a:t>Het intern toezicht bespreekt de conclusies hiervan met het bestuur en geeft hieraan uitvoering.</a:t>
            </a:r>
          </a:p>
        </p:txBody>
      </p:sp>
      <p:sp>
        <p:nvSpPr>
          <p:cNvPr id="4" name="Tekstvak 3">
            <a:extLst>
              <a:ext uri="{FF2B5EF4-FFF2-40B4-BE49-F238E27FC236}">
                <a16:creationId xmlns:a16="http://schemas.microsoft.com/office/drawing/2014/main" id="{8FB8C2BB-A649-1AAB-BF5E-3AEA9BC7E328}"/>
              </a:ext>
            </a:extLst>
          </p:cNvPr>
          <p:cNvSpPr txBox="1"/>
          <p:nvPr/>
        </p:nvSpPr>
        <p:spPr>
          <a:xfrm>
            <a:off x="953193" y="1722215"/>
            <a:ext cx="9366464" cy="678263"/>
          </a:xfrm>
          <a:prstGeom prst="rect">
            <a:avLst/>
          </a:prstGeom>
          <a:noFill/>
        </p:spPr>
        <p:txBody>
          <a:bodyPr wrap="square" lIns="0" tIns="0" rIns="0" bIns="0" anchor="t">
            <a:spAutoFit/>
          </a:bodyPr>
          <a:lstStyle/>
          <a:p>
            <a:pPr>
              <a:lnSpc>
                <a:spcPts val="2600"/>
              </a:lnSpc>
            </a:pPr>
            <a:r>
              <a:rPr lang="nl-NL" sz="2400" b="1" dirty="0">
                <a:solidFill>
                  <a:srgbClr val="82B24A"/>
                </a:solidFill>
                <a:latin typeface="Plus Jakarta Sans ExtraBold"/>
                <a:cs typeface="Plus Jakarta Sans ExtraBold" pitchFamily="2" charset="77"/>
              </a:rPr>
              <a:t>O</a:t>
            </a:r>
            <a:r>
              <a:rPr lang="nl-NL" sz="2400" b="1" dirty="0">
                <a:solidFill>
                  <a:srgbClr val="82B24A"/>
                </a:solidFill>
                <a:effectLst/>
                <a:latin typeface="Plus Jakarta Sans ExtraBold"/>
                <a:cs typeface="Plus Jakarta Sans ExtraBold" pitchFamily="2" charset="77"/>
              </a:rPr>
              <a:t>nderscheid ‘bestuurlijke visitatie’ </a:t>
            </a:r>
            <a:r>
              <a:rPr lang="nl-NL" sz="2400" b="1" dirty="0">
                <a:solidFill>
                  <a:srgbClr val="F0781E"/>
                </a:solidFill>
                <a:effectLst/>
                <a:latin typeface="Plus Jakarta Sans ExtraBold"/>
                <a:cs typeface="Plus Jakarta Sans ExtraBold" pitchFamily="2" charset="77"/>
              </a:rPr>
              <a:t>en</a:t>
            </a:r>
            <a:r>
              <a:rPr lang="nl-NL" sz="2400" b="1" dirty="0">
                <a:solidFill>
                  <a:srgbClr val="82B24A"/>
                </a:solidFill>
                <a:latin typeface="Plus Jakarta Sans ExtraBold"/>
                <a:cs typeface="Plus Jakarta Sans ExtraBold" pitchFamily="2" charset="77"/>
              </a:rPr>
              <a:t> </a:t>
            </a:r>
            <a:endParaRPr lang="nl-NL" sz="2400" b="1" dirty="0">
              <a:solidFill>
                <a:srgbClr val="82B24A"/>
              </a:solidFill>
              <a:effectLst/>
              <a:latin typeface="Plus Jakarta Sans ExtraBold" pitchFamily="2" charset="77"/>
              <a:cs typeface="Plus Jakarta Sans ExtraBold" pitchFamily="2" charset="77"/>
            </a:endParaRPr>
          </a:p>
          <a:p>
            <a:pPr>
              <a:lnSpc>
                <a:spcPts val="2600"/>
              </a:lnSpc>
            </a:pPr>
            <a:r>
              <a:rPr lang="nl-NL" sz="2400" b="1" dirty="0">
                <a:solidFill>
                  <a:srgbClr val="82B24A"/>
                </a:solidFill>
                <a:effectLst/>
                <a:latin typeface="Plus Jakarta Sans ExtraBold"/>
                <a:cs typeface="Plus Jakarta Sans ExtraBold" pitchFamily="2" charset="77"/>
              </a:rPr>
              <a:t>‘zelfevaluatie toezichthouders o.l.v. onafhankelijke partij’</a:t>
            </a:r>
          </a:p>
        </p:txBody>
      </p:sp>
    </p:spTree>
    <p:extLst>
      <p:ext uri="{BB962C8B-B14F-4D97-AF65-F5344CB8AC3E}">
        <p14:creationId xmlns:p14="http://schemas.microsoft.com/office/powerpoint/2010/main" val="757081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37</a:t>
            </a:fld>
            <a:endParaRPr lang="nl-NL" dirty="0">
              <a:solidFill>
                <a:srgbClr val="82B24A"/>
              </a:solidFill>
            </a:endParaRPr>
          </a:p>
        </p:txBody>
      </p:sp>
      <p:sp>
        <p:nvSpPr>
          <p:cNvPr id="2" name="Tekstvak 1">
            <a:extLst>
              <a:ext uri="{FF2B5EF4-FFF2-40B4-BE49-F238E27FC236}">
                <a16:creationId xmlns:a16="http://schemas.microsoft.com/office/drawing/2014/main" id="{E927C5B4-BBA3-0F51-3BC5-472E18CFBCF8}"/>
              </a:ext>
            </a:extLst>
          </p:cNvPr>
          <p:cNvSpPr txBox="1"/>
          <p:nvPr/>
        </p:nvSpPr>
        <p:spPr>
          <a:xfrm>
            <a:off x="1181793" y="1728183"/>
            <a:ext cx="8092835" cy="361766"/>
          </a:xfrm>
          <a:prstGeom prst="rect">
            <a:avLst/>
          </a:prstGeom>
          <a:noFill/>
        </p:spPr>
        <p:txBody>
          <a:bodyPr wrap="square" lIns="0" tIns="0" rIns="0" bIns="0" anchor="t">
            <a:spAutoFit/>
          </a:bodyPr>
          <a:lstStyle/>
          <a:p>
            <a:pPr>
              <a:lnSpc>
                <a:spcPts val="2600"/>
              </a:lnSpc>
            </a:pPr>
            <a:r>
              <a:rPr lang="nl-NL" sz="3200" b="1" dirty="0">
                <a:solidFill>
                  <a:srgbClr val="82B24A"/>
                </a:solidFill>
                <a:effectLst/>
                <a:latin typeface="Plus Jakarta Sans ExtraBold"/>
                <a:cs typeface="Plus Jakarta Sans ExtraBold" pitchFamily="2" charset="77"/>
              </a:rPr>
              <a:t>Zes hoofdvragen voor toezicht</a:t>
            </a:r>
          </a:p>
        </p:txBody>
      </p:sp>
      <p:sp>
        <p:nvSpPr>
          <p:cNvPr id="3" name="Tekstvak 2">
            <a:extLst>
              <a:ext uri="{FF2B5EF4-FFF2-40B4-BE49-F238E27FC236}">
                <a16:creationId xmlns:a16="http://schemas.microsoft.com/office/drawing/2014/main" id="{DF6D0254-B3CA-B5E3-3715-B197C4307138}"/>
              </a:ext>
            </a:extLst>
          </p:cNvPr>
          <p:cNvSpPr txBox="1"/>
          <p:nvPr/>
        </p:nvSpPr>
        <p:spPr>
          <a:xfrm>
            <a:off x="1207194" y="2286600"/>
            <a:ext cx="10135720" cy="3200876"/>
          </a:xfrm>
          <a:prstGeom prst="rect">
            <a:avLst/>
          </a:prstGeom>
          <a:noFill/>
        </p:spPr>
        <p:txBody>
          <a:bodyPr wrap="square" lIns="0" tIns="0" rIns="0" bIns="0">
            <a:spAutoFit/>
          </a:bodyPr>
          <a:lstStyle/>
          <a:p>
            <a:pPr marL="342900" lvl="0" indent="-342900" algn="just">
              <a:buFont typeface="+mj-lt"/>
              <a:buAutoNum type="arabicPeriod"/>
            </a:pPr>
            <a:r>
              <a:rPr lang="nl-NL" sz="1600" b="1" dirty="0">
                <a:solidFill>
                  <a:srgbClr val="00406E"/>
                </a:solidFill>
                <a:latin typeface="Plus Jakarta Sans" pitchFamily="2" charset="77"/>
                <a:cs typeface="Plus Jakarta Sans" pitchFamily="2" charset="77"/>
              </a:rPr>
              <a:t>Krijgt de </a:t>
            </a:r>
            <a:r>
              <a:rPr lang="nl-NL" sz="1600" b="1" u="sng" dirty="0">
                <a:solidFill>
                  <a:srgbClr val="00406E"/>
                </a:solidFill>
                <a:latin typeface="Plus Jakarta Sans" pitchFamily="2" charset="77"/>
                <a:cs typeface="Plus Jakarta Sans" pitchFamily="2" charset="77"/>
              </a:rPr>
              <a:t>identiteit</a:t>
            </a:r>
            <a:r>
              <a:rPr lang="nl-NL" sz="1600" b="1" dirty="0">
                <a:solidFill>
                  <a:srgbClr val="00406E"/>
                </a:solidFill>
                <a:latin typeface="Plus Jakarta Sans" pitchFamily="2" charset="77"/>
                <a:cs typeface="Plus Jakarta Sans" pitchFamily="2" charset="77"/>
              </a:rPr>
              <a:t> inhoud en wordt deze bewaakt en bevorderd ? </a:t>
            </a:r>
            <a:endParaRPr lang="nl-NL" sz="1400" b="1" i="1" dirty="0">
              <a:solidFill>
                <a:srgbClr val="F0781E"/>
              </a:solidFill>
              <a:latin typeface="Plus Jakarta Sans" pitchFamily="2" charset="77"/>
              <a:cs typeface="Plus Jakarta Sans" pitchFamily="2" charset="77"/>
            </a:endParaRPr>
          </a:p>
          <a:p>
            <a:pPr marL="342900" lvl="0" indent="-342900" algn="just">
              <a:buFont typeface="+mj-lt"/>
              <a:buAutoNum type="arabicPeriod"/>
            </a:pPr>
            <a:endParaRPr lang="nl-NL" sz="1600" b="1" dirty="0">
              <a:solidFill>
                <a:srgbClr val="00406E"/>
              </a:solidFill>
              <a:latin typeface="Plus Jakarta Sans" pitchFamily="2" charset="77"/>
              <a:cs typeface="Plus Jakarta Sans" pitchFamily="2" charset="77"/>
            </a:endParaRPr>
          </a:p>
          <a:p>
            <a:pPr marL="342900" lvl="0" indent="-342900" algn="just">
              <a:buFont typeface="+mj-lt"/>
              <a:buAutoNum type="arabicPeriod"/>
            </a:pPr>
            <a:r>
              <a:rPr lang="nl-NL" sz="1600" b="1" dirty="0">
                <a:solidFill>
                  <a:srgbClr val="00406E"/>
                </a:solidFill>
                <a:latin typeface="Plus Jakarta Sans" pitchFamily="2" charset="77"/>
                <a:cs typeface="Plus Jakarta Sans" pitchFamily="2" charset="77"/>
              </a:rPr>
              <a:t>Zijn het </a:t>
            </a:r>
            <a:r>
              <a:rPr lang="nl-NL" sz="1600" b="1" u="sng" dirty="0">
                <a:solidFill>
                  <a:srgbClr val="00406E"/>
                </a:solidFill>
                <a:latin typeface="Plus Jakarta Sans" pitchFamily="2" charset="77"/>
                <a:cs typeface="Plus Jakarta Sans" pitchFamily="2" charset="77"/>
              </a:rPr>
              <a:t>onderwijs(leer)proces </a:t>
            </a:r>
            <a:r>
              <a:rPr lang="nl-NL" sz="1600" b="1" dirty="0">
                <a:solidFill>
                  <a:srgbClr val="00406E"/>
                </a:solidFill>
                <a:latin typeface="Plus Jakarta Sans" pitchFamily="2" charset="77"/>
                <a:cs typeface="Plus Jakarta Sans" pitchFamily="2" charset="77"/>
              </a:rPr>
              <a:t>en de </a:t>
            </a:r>
            <a:r>
              <a:rPr lang="nl-NL" sz="1600" b="1" u="sng" dirty="0">
                <a:solidFill>
                  <a:srgbClr val="00406E"/>
                </a:solidFill>
                <a:latin typeface="Plus Jakarta Sans" pitchFamily="2" charset="77"/>
                <a:cs typeface="Plus Jakarta Sans" pitchFamily="2" charset="77"/>
              </a:rPr>
              <a:t>resultaten</a:t>
            </a:r>
            <a:r>
              <a:rPr lang="nl-NL" sz="1600" b="1" dirty="0">
                <a:solidFill>
                  <a:srgbClr val="00406E"/>
                </a:solidFill>
                <a:latin typeface="Plus Jakarta Sans" pitchFamily="2" charset="77"/>
                <a:cs typeface="Plus Jakarta Sans" pitchFamily="2" charset="77"/>
              </a:rPr>
              <a:t> die daarmee behaald worden op orde?</a:t>
            </a:r>
            <a:endParaRPr lang="nl-NL" sz="1400" b="1" i="1" dirty="0">
              <a:solidFill>
                <a:srgbClr val="F0781E"/>
              </a:solidFill>
              <a:latin typeface="Plus Jakarta Sans" pitchFamily="2" charset="77"/>
              <a:cs typeface="Plus Jakarta Sans" pitchFamily="2" charset="77"/>
            </a:endParaRPr>
          </a:p>
          <a:p>
            <a:pPr marL="342900" lvl="0" indent="-342900" algn="just">
              <a:buFont typeface="+mj-lt"/>
              <a:buAutoNum type="arabicPeriod"/>
            </a:pPr>
            <a:endParaRPr lang="nl-NL" sz="1600" dirty="0">
              <a:solidFill>
                <a:srgbClr val="00406E"/>
              </a:solidFill>
              <a:latin typeface="Plus Jakarta Sans" pitchFamily="2" charset="77"/>
              <a:cs typeface="Plus Jakarta Sans" pitchFamily="2" charset="77"/>
            </a:endParaRPr>
          </a:p>
          <a:p>
            <a:pPr marL="342900" indent="-342900" algn="just">
              <a:buFont typeface="+mj-lt"/>
              <a:buAutoNum type="arabicPeriod"/>
            </a:pPr>
            <a:r>
              <a:rPr lang="nl-NL" sz="1600" dirty="0">
                <a:solidFill>
                  <a:srgbClr val="00406E"/>
                </a:solidFill>
                <a:latin typeface="Plus Jakarta Sans" pitchFamily="2" charset="77"/>
                <a:cs typeface="Plus Jakarta Sans" pitchFamily="2" charset="77"/>
              </a:rPr>
              <a:t>Is er sprake van  goed werkgeverschap?</a:t>
            </a:r>
            <a:endParaRPr lang="nl-NL" sz="1400" i="1" dirty="0">
              <a:solidFill>
                <a:srgbClr val="F0781E"/>
              </a:solidFill>
              <a:latin typeface="Plus Jakarta Sans" pitchFamily="2" charset="77"/>
              <a:cs typeface="Plus Jakarta Sans" pitchFamily="2" charset="77"/>
            </a:endParaRPr>
          </a:p>
          <a:p>
            <a:pPr marL="342900" lvl="0" indent="-342900" algn="just">
              <a:buFont typeface="+mj-lt"/>
              <a:buAutoNum type="arabicPeriod"/>
            </a:pPr>
            <a:endParaRPr lang="nl-NL" sz="1600" dirty="0">
              <a:solidFill>
                <a:srgbClr val="00406E"/>
              </a:solidFill>
              <a:latin typeface="Plus Jakarta Sans" pitchFamily="2" charset="77"/>
              <a:cs typeface="Plus Jakarta Sans" pitchFamily="2" charset="77"/>
            </a:endParaRPr>
          </a:p>
          <a:p>
            <a:pPr marL="342900" indent="-342900" algn="just">
              <a:buFont typeface="+mj-lt"/>
              <a:buAutoNum type="arabicPeriod"/>
            </a:pPr>
            <a:r>
              <a:rPr lang="nl-NL" sz="1600" dirty="0">
                <a:solidFill>
                  <a:srgbClr val="00406E"/>
                </a:solidFill>
                <a:latin typeface="Plus Jakarta Sans" pitchFamily="2" charset="77"/>
                <a:cs typeface="Plus Jakarta Sans" pitchFamily="2" charset="77"/>
              </a:rPr>
              <a:t>Is er sprake van een langetermijnvisie en langetermijnplanning; en lukt het dat te vertalen in concreet beleid en de doelstellingen  te realiseren?</a:t>
            </a:r>
            <a:endParaRPr lang="nl-NL" sz="1400" i="1" dirty="0">
              <a:solidFill>
                <a:srgbClr val="F0781E"/>
              </a:solidFill>
              <a:latin typeface="Plus Jakarta Sans" pitchFamily="2" charset="77"/>
              <a:cs typeface="Plus Jakarta Sans" pitchFamily="2" charset="77"/>
            </a:endParaRPr>
          </a:p>
          <a:p>
            <a:pPr marL="342900" lvl="0" indent="-342900" algn="just">
              <a:buFont typeface="+mj-lt"/>
              <a:buAutoNum type="arabicPeriod"/>
            </a:pPr>
            <a:endParaRPr lang="nl-NL" sz="1600" dirty="0">
              <a:solidFill>
                <a:srgbClr val="00406E"/>
              </a:solidFill>
              <a:latin typeface="Plus Jakarta Sans" pitchFamily="2" charset="77"/>
              <a:cs typeface="Plus Jakarta Sans" pitchFamily="2" charset="77"/>
            </a:endParaRPr>
          </a:p>
          <a:p>
            <a:pPr marL="342900" indent="-342900" algn="just">
              <a:buFont typeface="+mj-lt"/>
              <a:buAutoNum type="arabicPeriod"/>
            </a:pPr>
            <a:r>
              <a:rPr lang="nl-NL" sz="1600" dirty="0">
                <a:solidFill>
                  <a:srgbClr val="00406E"/>
                </a:solidFill>
                <a:latin typeface="Plus Jakarta Sans" pitchFamily="2" charset="77"/>
                <a:cs typeface="Plus Jakarta Sans" pitchFamily="2" charset="77"/>
              </a:rPr>
              <a:t>Lukt het  een gezonde en kwalitatief goede organisatie neer te zetten en in stand houden?</a:t>
            </a:r>
            <a:endParaRPr lang="nl-NL" sz="1400" i="1" dirty="0">
              <a:solidFill>
                <a:srgbClr val="F0781E"/>
              </a:solidFill>
              <a:latin typeface="Plus Jakarta Sans" pitchFamily="2" charset="77"/>
              <a:cs typeface="Plus Jakarta Sans" pitchFamily="2" charset="77"/>
            </a:endParaRPr>
          </a:p>
          <a:p>
            <a:pPr marL="342900" lvl="0" indent="-342900" algn="just">
              <a:buFont typeface="+mj-lt"/>
              <a:buAutoNum type="arabicPeriod"/>
            </a:pPr>
            <a:endParaRPr lang="nl-NL" sz="1600" dirty="0">
              <a:solidFill>
                <a:srgbClr val="00406E"/>
              </a:solidFill>
              <a:latin typeface="Plus Jakarta Sans" pitchFamily="2" charset="77"/>
              <a:cs typeface="Plus Jakarta Sans" pitchFamily="2" charset="77"/>
            </a:endParaRPr>
          </a:p>
          <a:p>
            <a:pPr marL="342900" indent="-342900" algn="just">
              <a:buFont typeface="+mj-lt"/>
              <a:buAutoNum type="arabicPeriod"/>
            </a:pPr>
            <a:r>
              <a:rPr lang="nl-NL" sz="1600" dirty="0">
                <a:solidFill>
                  <a:srgbClr val="00406E"/>
                </a:solidFill>
                <a:latin typeface="Plus Jakarta Sans" pitchFamily="2" charset="77"/>
                <a:cs typeface="Plus Jakarta Sans" pitchFamily="2" charset="77"/>
              </a:rPr>
              <a:t>Werken de principes uit de Code goed bestuur door in het handelen van het uitvoerend bestuur en schoolleiding?</a:t>
            </a:r>
            <a:endParaRPr lang="nl-NL" sz="1400" i="1" dirty="0">
              <a:solidFill>
                <a:srgbClr val="F0781E"/>
              </a:solidFill>
              <a:latin typeface="Plus Jakarta Sans" pitchFamily="2" charset="77"/>
              <a:cs typeface="Plus Jakarta Sans" pitchFamily="2" charset="77"/>
            </a:endParaRPr>
          </a:p>
        </p:txBody>
      </p:sp>
      <p:sp>
        <p:nvSpPr>
          <p:cNvPr id="5" name="Tekstvak 4">
            <a:extLst>
              <a:ext uri="{FF2B5EF4-FFF2-40B4-BE49-F238E27FC236}">
                <a16:creationId xmlns:a16="http://schemas.microsoft.com/office/drawing/2014/main" id="{B681DAF3-26B3-6506-D1C8-ED20461BBC52}"/>
              </a:ext>
            </a:extLst>
          </p:cNvPr>
          <p:cNvSpPr txBox="1"/>
          <p:nvPr/>
        </p:nvSpPr>
        <p:spPr>
          <a:xfrm>
            <a:off x="7175500" y="299135"/>
            <a:ext cx="6096000" cy="923330"/>
          </a:xfrm>
          <a:prstGeom prst="rect">
            <a:avLst/>
          </a:prstGeom>
          <a:noFill/>
        </p:spPr>
        <p:txBody>
          <a:bodyPr wrap="square">
            <a:spAutoFit/>
          </a:bodyPr>
          <a:lstStyle/>
          <a:p>
            <a:pPr algn="ctr"/>
            <a:r>
              <a:rPr lang="nl-NL" i="1" dirty="0">
                <a:solidFill>
                  <a:srgbClr val="BADB70"/>
                </a:solidFill>
                <a:latin typeface="Plus Jakarta Sans ExtraBold" pitchFamily="2" charset="77"/>
                <a:cs typeface="Plus Jakarta Sans ExtraBold" pitchFamily="2" charset="77"/>
              </a:rPr>
              <a:t>waarom toezichthouders </a:t>
            </a:r>
          </a:p>
          <a:p>
            <a:pPr algn="ctr"/>
            <a:r>
              <a:rPr lang="nl-NL" i="1" dirty="0">
                <a:solidFill>
                  <a:srgbClr val="BADB70"/>
                </a:solidFill>
                <a:latin typeface="Plus Jakarta Sans ExtraBold" pitchFamily="2" charset="77"/>
                <a:cs typeface="Plus Jakarta Sans ExtraBold" pitchFamily="2" charset="77"/>
              </a:rPr>
              <a:t>toezien op de kwaliteit</a:t>
            </a:r>
          </a:p>
          <a:p>
            <a:pPr algn="ctr"/>
            <a:r>
              <a:rPr lang="nl-NL" i="1" dirty="0">
                <a:solidFill>
                  <a:srgbClr val="BADB70"/>
                </a:solidFill>
                <a:latin typeface="Plus Jakarta Sans ExtraBold" pitchFamily="2" charset="77"/>
                <a:cs typeface="Plus Jakarta Sans ExtraBold" pitchFamily="2" charset="77"/>
              </a:rPr>
              <a:t> van het onderwijs?</a:t>
            </a:r>
            <a:endParaRPr lang="nl-NL" sz="1800" dirty="0">
              <a:solidFill>
                <a:srgbClr val="BADB70"/>
              </a:solidFill>
            </a:endParaRPr>
          </a:p>
        </p:txBody>
      </p:sp>
    </p:spTree>
    <p:extLst>
      <p:ext uri="{BB962C8B-B14F-4D97-AF65-F5344CB8AC3E}">
        <p14:creationId xmlns:p14="http://schemas.microsoft.com/office/powerpoint/2010/main" val="3840082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38</a:t>
            </a:fld>
            <a:endParaRPr lang="nl-NL" dirty="0">
              <a:solidFill>
                <a:srgbClr val="82B24A"/>
              </a:solidFill>
            </a:endParaRPr>
          </a:p>
        </p:txBody>
      </p:sp>
      <p:sp>
        <p:nvSpPr>
          <p:cNvPr id="6" name="Tekstvak 5">
            <a:extLst>
              <a:ext uri="{FF2B5EF4-FFF2-40B4-BE49-F238E27FC236}">
                <a16:creationId xmlns:a16="http://schemas.microsoft.com/office/drawing/2014/main" id="{99CCF88D-8FF1-73FA-C703-859001259B6B}"/>
              </a:ext>
            </a:extLst>
          </p:cNvPr>
          <p:cNvSpPr txBox="1"/>
          <p:nvPr/>
        </p:nvSpPr>
        <p:spPr>
          <a:xfrm>
            <a:off x="424542" y="742412"/>
            <a:ext cx="11300403" cy="410112"/>
          </a:xfrm>
          <a:prstGeom prst="rect">
            <a:avLst/>
          </a:prstGeom>
          <a:noFill/>
        </p:spPr>
        <p:txBody>
          <a:bodyPr wrap="square">
            <a:spAutoFit/>
          </a:bodyPr>
          <a:lstStyle/>
          <a:p>
            <a:pPr>
              <a:lnSpc>
                <a:spcPts val="2600"/>
              </a:lnSpc>
            </a:pPr>
            <a:r>
              <a:rPr lang="nl-NL" b="1" dirty="0">
                <a:solidFill>
                  <a:srgbClr val="82B24A"/>
                </a:solidFill>
                <a:effectLst/>
                <a:latin typeface="Plus Jakarta Sans ExtraBold" pitchFamily="2" charset="77"/>
                <a:cs typeface="Plus Jakarta Sans ExtraBold" pitchFamily="2" charset="77"/>
              </a:rPr>
              <a:t>Krijgt de identiteit inhoud en wordt deze bewaakt en bevorderd ?   -  </a:t>
            </a:r>
            <a:r>
              <a:rPr lang="nl-NL" i="1" dirty="0">
                <a:solidFill>
                  <a:srgbClr val="82B24A"/>
                </a:solidFill>
                <a:effectLst/>
                <a:latin typeface="Plus Jakarta Sans ExtraBold" pitchFamily="2" charset="77"/>
                <a:cs typeface="Plus Jakarta Sans ExtraBold" pitchFamily="2" charset="77"/>
              </a:rPr>
              <a:t>(identiteit)</a:t>
            </a:r>
          </a:p>
        </p:txBody>
      </p:sp>
      <p:pic>
        <p:nvPicPr>
          <p:cNvPr id="9" name="Afbeelding 8">
            <a:extLst>
              <a:ext uri="{FF2B5EF4-FFF2-40B4-BE49-F238E27FC236}">
                <a16:creationId xmlns:a16="http://schemas.microsoft.com/office/drawing/2014/main" id="{60AD4FBB-778D-0B83-F97A-F3D24687061D}"/>
              </a:ext>
            </a:extLst>
          </p:cNvPr>
          <p:cNvPicPr>
            <a:picLocks noChangeAspect="1"/>
          </p:cNvPicPr>
          <p:nvPr/>
        </p:nvPicPr>
        <p:blipFill>
          <a:blip r:embed="rId3"/>
          <a:stretch>
            <a:fillRect/>
          </a:stretch>
        </p:blipFill>
        <p:spPr>
          <a:xfrm>
            <a:off x="424542" y="1393756"/>
            <a:ext cx="11201399" cy="4457700"/>
          </a:xfrm>
          <a:prstGeom prst="rect">
            <a:avLst/>
          </a:prstGeom>
        </p:spPr>
      </p:pic>
    </p:spTree>
    <p:extLst>
      <p:ext uri="{BB962C8B-B14F-4D97-AF65-F5344CB8AC3E}">
        <p14:creationId xmlns:p14="http://schemas.microsoft.com/office/powerpoint/2010/main" val="1930692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39</a:t>
            </a:fld>
            <a:endParaRPr lang="nl-NL" dirty="0">
              <a:solidFill>
                <a:srgbClr val="82B24A"/>
              </a:solidFill>
            </a:endParaRPr>
          </a:p>
        </p:txBody>
      </p:sp>
      <p:pic>
        <p:nvPicPr>
          <p:cNvPr id="3" name="Afbeelding 2">
            <a:extLst>
              <a:ext uri="{FF2B5EF4-FFF2-40B4-BE49-F238E27FC236}">
                <a16:creationId xmlns:a16="http://schemas.microsoft.com/office/drawing/2014/main" id="{56B0CE51-21B2-D648-EC31-34D3F8E8A50E}"/>
              </a:ext>
            </a:extLst>
          </p:cNvPr>
          <p:cNvPicPr>
            <a:picLocks noChangeAspect="1"/>
          </p:cNvPicPr>
          <p:nvPr/>
        </p:nvPicPr>
        <p:blipFill>
          <a:blip r:embed="rId3"/>
          <a:stretch>
            <a:fillRect/>
          </a:stretch>
        </p:blipFill>
        <p:spPr>
          <a:xfrm>
            <a:off x="423355" y="1427844"/>
            <a:ext cx="11115975" cy="4713514"/>
          </a:xfrm>
          <a:prstGeom prst="rect">
            <a:avLst/>
          </a:prstGeom>
        </p:spPr>
      </p:pic>
      <p:sp>
        <p:nvSpPr>
          <p:cNvPr id="4" name="Tekstvak 3">
            <a:extLst>
              <a:ext uri="{FF2B5EF4-FFF2-40B4-BE49-F238E27FC236}">
                <a16:creationId xmlns:a16="http://schemas.microsoft.com/office/drawing/2014/main" id="{F4A562DD-5A82-981A-1E29-C1C1C3D3F2E2}"/>
              </a:ext>
            </a:extLst>
          </p:cNvPr>
          <p:cNvSpPr txBox="1"/>
          <p:nvPr/>
        </p:nvSpPr>
        <p:spPr>
          <a:xfrm>
            <a:off x="390854" y="700293"/>
            <a:ext cx="11300403" cy="410112"/>
          </a:xfrm>
          <a:prstGeom prst="rect">
            <a:avLst/>
          </a:prstGeom>
          <a:noFill/>
        </p:spPr>
        <p:txBody>
          <a:bodyPr wrap="square" lIns="91440" tIns="45720" rIns="91440" bIns="45720" anchor="t">
            <a:spAutoFit/>
          </a:bodyPr>
          <a:lstStyle/>
          <a:p>
            <a:pPr>
              <a:lnSpc>
                <a:spcPts val="2600"/>
              </a:lnSpc>
            </a:pPr>
            <a:r>
              <a:rPr lang="nl-NL" sz="1600" b="1" dirty="0">
                <a:solidFill>
                  <a:srgbClr val="82B24A"/>
                </a:solidFill>
                <a:effectLst/>
                <a:latin typeface="Plus Jakarta Sans ExtraBold"/>
                <a:cs typeface="Plus Jakarta Sans ExtraBold" pitchFamily="2" charset="77"/>
              </a:rPr>
              <a:t>Zijn het onderwijs(leer)proces en de resultaten die daarmee behaald worden op orde?</a:t>
            </a:r>
            <a:r>
              <a:rPr lang="nl-NL" sz="1600" b="1" dirty="0">
                <a:solidFill>
                  <a:srgbClr val="82B24A"/>
                </a:solidFill>
                <a:latin typeface="Plus Jakarta Sans ExtraBold"/>
                <a:cs typeface="Plus Jakarta Sans ExtraBold" pitchFamily="2" charset="77"/>
              </a:rPr>
              <a:t>  </a:t>
            </a:r>
            <a:r>
              <a:rPr lang="nl-NL" sz="1600" b="1" dirty="0">
                <a:solidFill>
                  <a:srgbClr val="82B24A"/>
                </a:solidFill>
                <a:effectLst/>
                <a:latin typeface="Plus Jakarta Sans ExtraBold"/>
                <a:cs typeface="Plus Jakarta Sans ExtraBold" pitchFamily="2" charset="77"/>
              </a:rPr>
              <a:t> -</a:t>
            </a:r>
            <a:r>
              <a:rPr lang="nl-NL" sz="1600" b="1" dirty="0">
                <a:solidFill>
                  <a:srgbClr val="82B24A"/>
                </a:solidFill>
                <a:latin typeface="Plus Jakarta Sans ExtraBold"/>
                <a:cs typeface="Plus Jakarta Sans ExtraBold" pitchFamily="2" charset="77"/>
              </a:rPr>
              <a:t>  </a:t>
            </a:r>
            <a:r>
              <a:rPr lang="nl-NL" sz="1600" b="1" dirty="0">
                <a:solidFill>
                  <a:srgbClr val="82B24A"/>
                </a:solidFill>
                <a:effectLst/>
                <a:latin typeface="Plus Jakarta Sans ExtraBold"/>
                <a:cs typeface="Plus Jakarta Sans ExtraBold" pitchFamily="2" charset="77"/>
              </a:rPr>
              <a:t> </a:t>
            </a:r>
            <a:r>
              <a:rPr lang="nl-NL" sz="1600" i="1" dirty="0">
                <a:solidFill>
                  <a:srgbClr val="82B24A"/>
                </a:solidFill>
                <a:latin typeface="Plus Jakarta Sans ExtraBold"/>
              </a:rPr>
              <a:t>(Onderwijskwaliteit</a:t>
            </a:r>
            <a:r>
              <a:rPr lang="nl-NL" i="1" dirty="0">
                <a:solidFill>
                  <a:srgbClr val="82B24A"/>
                </a:solidFill>
                <a:latin typeface="Plus Jakarta Sans ExtraBold"/>
              </a:rPr>
              <a:t>)</a:t>
            </a:r>
          </a:p>
        </p:txBody>
      </p:sp>
    </p:spTree>
    <p:extLst>
      <p:ext uri="{BB962C8B-B14F-4D97-AF65-F5344CB8AC3E}">
        <p14:creationId xmlns:p14="http://schemas.microsoft.com/office/powerpoint/2010/main" val="526089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4</a:t>
            </a:fld>
            <a:endParaRPr lang="nl-NL">
              <a:solidFill>
                <a:srgbClr val="82B24A"/>
              </a:solidFill>
            </a:endParaRPr>
          </a:p>
        </p:txBody>
      </p:sp>
      <p:sp>
        <p:nvSpPr>
          <p:cNvPr id="4" name="Tekstvak 3">
            <a:extLst>
              <a:ext uri="{FF2B5EF4-FFF2-40B4-BE49-F238E27FC236}">
                <a16:creationId xmlns:a16="http://schemas.microsoft.com/office/drawing/2014/main" id="{76F3B180-74E1-85F8-1657-97EB74DC084A}"/>
              </a:ext>
            </a:extLst>
          </p:cNvPr>
          <p:cNvSpPr txBox="1"/>
          <p:nvPr/>
        </p:nvSpPr>
        <p:spPr>
          <a:xfrm>
            <a:off x="1207194" y="1780792"/>
            <a:ext cx="9651306" cy="361766"/>
          </a:xfrm>
          <a:prstGeom prst="rect">
            <a:avLst/>
          </a:prstGeom>
          <a:noFill/>
        </p:spPr>
        <p:txBody>
          <a:bodyPr wrap="square" lIns="0" tIns="0" rIns="0" bIns="0">
            <a:spAutoFit/>
          </a:bodyPr>
          <a:lstStyle/>
          <a:p>
            <a:pPr>
              <a:lnSpc>
                <a:spcPts val="2600"/>
              </a:lnSpc>
            </a:pPr>
            <a:r>
              <a:rPr lang="nl-NL" sz="3300" b="1">
                <a:solidFill>
                  <a:srgbClr val="82B24A"/>
                </a:solidFill>
                <a:effectLst/>
                <a:latin typeface="Plus Jakarta Sans ExtraBold"/>
                <a:cs typeface="Plus Jakarta Sans ExtraBold" pitchFamily="2" charset="77"/>
              </a:rPr>
              <a:t>Zingen | Psalm </a:t>
            </a:r>
            <a:r>
              <a:rPr lang="nl-NL" sz="3300" b="1">
                <a:solidFill>
                  <a:srgbClr val="82B24A"/>
                </a:solidFill>
                <a:latin typeface="Plus Jakarta Sans ExtraBold"/>
                <a:cs typeface="Plus Jakarta Sans ExtraBold" pitchFamily="2" charset="77"/>
              </a:rPr>
              <a:t>135 : 5 en 8 (</a:t>
            </a:r>
            <a:r>
              <a:rPr lang="nl-NL" sz="3300" b="1" err="1">
                <a:solidFill>
                  <a:srgbClr val="82B24A"/>
                </a:solidFill>
                <a:latin typeface="Plus Jakarta Sans ExtraBold"/>
                <a:cs typeface="Plus Jakarta Sans ExtraBold" pitchFamily="2" charset="77"/>
              </a:rPr>
              <a:t>Datheen</a:t>
            </a:r>
            <a:r>
              <a:rPr lang="nl-NL" sz="3300" b="1">
                <a:solidFill>
                  <a:srgbClr val="82B24A"/>
                </a:solidFill>
                <a:latin typeface="Plus Jakarta Sans ExtraBold"/>
                <a:cs typeface="Plus Jakarta Sans ExtraBold" pitchFamily="2" charset="77"/>
              </a:rPr>
              <a:t>)</a:t>
            </a:r>
            <a:endParaRPr lang="nl-NL" sz="3300" b="1">
              <a:solidFill>
                <a:srgbClr val="82B24A"/>
              </a:solidFill>
              <a:effectLst/>
              <a:latin typeface="Plus Jakarta Sans ExtraBold" pitchFamily="2" charset="77"/>
              <a:cs typeface="Plus Jakarta Sans ExtraBold" pitchFamily="2" charset="77"/>
            </a:endParaRPr>
          </a:p>
        </p:txBody>
      </p:sp>
      <p:sp>
        <p:nvSpPr>
          <p:cNvPr id="5" name="Tekstvak 4">
            <a:extLst>
              <a:ext uri="{FF2B5EF4-FFF2-40B4-BE49-F238E27FC236}">
                <a16:creationId xmlns:a16="http://schemas.microsoft.com/office/drawing/2014/main" id="{A04E3F6B-FF72-5C9B-ECA6-E4D34E7B99D6}"/>
              </a:ext>
            </a:extLst>
          </p:cNvPr>
          <p:cNvSpPr txBox="1"/>
          <p:nvPr/>
        </p:nvSpPr>
        <p:spPr>
          <a:xfrm>
            <a:off x="1207194" y="2445045"/>
            <a:ext cx="9448106" cy="4431983"/>
          </a:xfrm>
          <a:prstGeom prst="rect">
            <a:avLst/>
          </a:prstGeom>
          <a:noFill/>
        </p:spPr>
        <p:txBody>
          <a:bodyPr wrap="square" lIns="0" tIns="0" rIns="0" bIns="0" numCol="2">
            <a:spAutoFit/>
          </a:bodyPr>
          <a:lstStyle/>
          <a:p>
            <a:pPr marL="1079500" indent="-1079500">
              <a:lnSpc>
                <a:spcPct val="150000"/>
              </a:lnSpc>
            </a:pPr>
            <a:r>
              <a:rPr lang="nl-NL" sz="1600">
                <a:solidFill>
                  <a:srgbClr val="00406E"/>
                </a:solidFill>
                <a:latin typeface="Plus Jakarta Sans" pitchFamily="2" charset="77"/>
                <a:cs typeface="Plus Jakarta Sans" pitchFamily="2" charset="77"/>
              </a:rPr>
              <a:t>D’ </a:t>
            </a:r>
            <a:r>
              <a:rPr lang="nl-NL" sz="1600" err="1">
                <a:solidFill>
                  <a:srgbClr val="00406E"/>
                </a:solidFill>
                <a:latin typeface="Plus Jakarta Sans" pitchFamily="2" charset="77"/>
                <a:cs typeface="Plus Jakarta Sans" pitchFamily="2" charset="77"/>
              </a:rPr>
              <a:t>eerstegeboren</a:t>
            </a:r>
            <a:r>
              <a:rPr lang="nl-NL" sz="1600">
                <a:solidFill>
                  <a:srgbClr val="00406E"/>
                </a:solidFill>
                <a:latin typeface="Plus Jakarta Sans" pitchFamily="2" charset="77"/>
                <a:cs typeface="Plus Jakarta Sans" pitchFamily="2" charset="77"/>
              </a:rPr>
              <a:t>’ in ’t land</a:t>
            </a:r>
          </a:p>
          <a:p>
            <a:pPr marL="1079500" indent="-1079500">
              <a:lnSpc>
                <a:spcPct val="150000"/>
              </a:lnSpc>
            </a:pPr>
            <a:r>
              <a:rPr lang="nl-NL" sz="1600">
                <a:solidFill>
                  <a:srgbClr val="00406E"/>
                </a:solidFill>
                <a:latin typeface="Plus Jakarta Sans" pitchFamily="2" charset="77"/>
                <a:cs typeface="Plus Jakarta Sans" pitchFamily="2" charset="77"/>
              </a:rPr>
              <a:t>Egypte zijn gestorven,</a:t>
            </a:r>
          </a:p>
          <a:p>
            <a:pPr marL="1079500" indent="-1079500">
              <a:lnSpc>
                <a:spcPct val="150000"/>
              </a:lnSpc>
            </a:pPr>
            <a:r>
              <a:rPr lang="nl-NL" sz="1600">
                <a:solidFill>
                  <a:srgbClr val="00406E"/>
                </a:solidFill>
                <a:latin typeface="Plus Jakarta Sans" pitchFamily="2" charset="77"/>
                <a:cs typeface="Plus Jakarta Sans" pitchFamily="2" charset="77"/>
              </a:rPr>
              <a:t>Mens en vee kwamen ter schand’</a:t>
            </a:r>
          </a:p>
          <a:p>
            <a:pPr marL="1079500" indent="-1079500">
              <a:lnSpc>
                <a:spcPct val="150000"/>
              </a:lnSpc>
            </a:pPr>
            <a:r>
              <a:rPr lang="nl-NL" sz="1600">
                <a:solidFill>
                  <a:srgbClr val="00406E"/>
                </a:solidFill>
                <a:latin typeface="Plus Jakarta Sans" pitchFamily="2" charset="77"/>
                <a:cs typeface="Plus Jakarta Sans" pitchFamily="2" charset="77"/>
              </a:rPr>
              <a:t>En waren </a:t>
            </a:r>
            <a:r>
              <a:rPr lang="nl-NL" sz="1600" err="1">
                <a:solidFill>
                  <a:srgbClr val="00406E"/>
                </a:solidFill>
                <a:latin typeface="Plus Jakarta Sans" pitchFamily="2" charset="77"/>
                <a:cs typeface="Plus Jakarta Sans" pitchFamily="2" charset="77"/>
              </a:rPr>
              <a:t>t’zaam</a:t>
            </a:r>
            <a:r>
              <a:rPr lang="nl-NL" sz="1600">
                <a:solidFill>
                  <a:srgbClr val="00406E"/>
                </a:solidFill>
                <a:latin typeface="Plus Jakarta Sans" pitchFamily="2" charset="77"/>
                <a:cs typeface="Plus Jakarta Sans" pitchFamily="2" charset="77"/>
              </a:rPr>
              <a:t> verdorven.</a:t>
            </a:r>
          </a:p>
          <a:p>
            <a:pPr marL="1079500" indent="-1079500">
              <a:lnSpc>
                <a:spcPct val="150000"/>
              </a:lnSpc>
            </a:pPr>
            <a:r>
              <a:rPr lang="nl-NL" sz="1600">
                <a:solidFill>
                  <a:srgbClr val="00406E"/>
                </a:solidFill>
                <a:latin typeface="Plus Jakarta Sans" pitchFamily="2" charset="77"/>
                <a:cs typeface="Plus Jakarta Sans" pitchFamily="2" charset="77"/>
              </a:rPr>
              <a:t>In Egypte zag men klaar</a:t>
            </a:r>
          </a:p>
          <a:p>
            <a:pPr marL="1079500" indent="-1079500">
              <a:lnSpc>
                <a:spcPct val="150000"/>
              </a:lnSpc>
            </a:pPr>
            <a:r>
              <a:rPr lang="nl-NL" sz="1600">
                <a:solidFill>
                  <a:srgbClr val="00406E"/>
                </a:solidFill>
                <a:latin typeface="Plus Jakarta Sans" pitchFamily="2" charset="77"/>
                <a:cs typeface="Plus Jakarta Sans" pitchFamily="2" charset="77"/>
              </a:rPr>
              <a:t>Gods tekenen wonderbaar.</a:t>
            </a:r>
          </a:p>
          <a:p>
            <a:pPr marL="1079500" indent="-1079500">
              <a:lnSpc>
                <a:spcPct val="150000"/>
              </a:lnSpc>
            </a:pPr>
            <a:endParaRPr lang="nl-NL" sz="1600">
              <a:solidFill>
                <a:srgbClr val="00406E"/>
              </a:solidFill>
              <a:latin typeface="Plus Jakarta Sans" pitchFamily="2" charset="77"/>
              <a:cs typeface="Plus Jakarta Sans" pitchFamily="2" charset="77"/>
            </a:endParaRPr>
          </a:p>
          <a:p>
            <a:pPr marL="1079500" indent="-1079500">
              <a:lnSpc>
                <a:spcPct val="150000"/>
              </a:lnSpc>
            </a:pPr>
            <a:endParaRPr lang="nl-NL" sz="1600">
              <a:solidFill>
                <a:srgbClr val="00406E"/>
              </a:solidFill>
              <a:latin typeface="Plus Jakarta Sans" pitchFamily="2" charset="77"/>
              <a:cs typeface="Plus Jakarta Sans" pitchFamily="2" charset="77"/>
            </a:endParaRPr>
          </a:p>
          <a:p>
            <a:pPr marL="1079500" indent="-1079500">
              <a:lnSpc>
                <a:spcPct val="150000"/>
              </a:lnSpc>
            </a:pPr>
            <a:endParaRPr lang="nl-NL" sz="1600">
              <a:solidFill>
                <a:srgbClr val="00406E"/>
              </a:solidFill>
              <a:latin typeface="Plus Jakarta Sans" pitchFamily="2" charset="77"/>
              <a:cs typeface="Plus Jakarta Sans" pitchFamily="2" charset="77"/>
            </a:endParaRPr>
          </a:p>
          <a:p>
            <a:pPr marL="1079500" indent="-1079500">
              <a:lnSpc>
                <a:spcPct val="150000"/>
              </a:lnSpc>
            </a:pPr>
            <a:endParaRPr lang="nl-NL" sz="1600">
              <a:solidFill>
                <a:srgbClr val="00406E"/>
              </a:solidFill>
              <a:latin typeface="Plus Jakarta Sans" pitchFamily="2" charset="77"/>
              <a:cs typeface="Plus Jakarta Sans" pitchFamily="2" charset="77"/>
            </a:endParaRPr>
          </a:p>
          <a:p>
            <a:pPr marL="1079500" indent="-1079500">
              <a:lnSpc>
                <a:spcPct val="150000"/>
              </a:lnSpc>
            </a:pPr>
            <a:endParaRPr lang="nl-NL" sz="1600">
              <a:solidFill>
                <a:srgbClr val="00406E"/>
              </a:solidFill>
              <a:latin typeface="Plus Jakarta Sans" pitchFamily="2" charset="77"/>
              <a:cs typeface="Plus Jakarta Sans" pitchFamily="2" charset="77"/>
            </a:endParaRPr>
          </a:p>
          <a:p>
            <a:pPr marL="1079500" indent="-1079500">
              <a:lnSpc>
                <a:spcPct val="150000"/>
              </a:lnSpc>
            </a:pPr>
            <a:endParaRPr lang="nl-NL" sz="1600">
              <a:solidFill>
                <a:srgbClr val="00406E"/>
              </a:solidFill>
              <a:latin typeface="Plus Jakarta Sans" pitchFamily="2" charset="77"/>
              <a:cs typeface="Plus Jakarta Sans" pitchFamily="2" charset="77"/>
            </a:endParaRPr>
          </a:p>
          <a:p>
            <a:pPr marL="1079500" indent="-1079500">
              <a:lnSpc>
                <a:spcPct val="150000"/>
              </a:lnSpc>
            </a:pPr>
            <a:r>
              <a:rPr lang="nl-NL" sz="1600">
                <a:solidFill>
                  <a:srgbClr val="00406E"/>
                </a:solidFill>
                <a:latin typeface="Plus Jakarta Sans" pitchFamily="2" charset="77"/>
                <a:cs typeface="Plus Jakarta Sans" pitchFamily="2" charset="77"/>
              </a:rPr>
              <a:t>Gods </a:t>
            </a:r>
            <a:r>
              <a:rPr lang="nl-NL" sz="1600" err="1">
                <a:solidFill>
                  <a:srgbClr val="00406E"/>
                </a:solidFill>
                <a:latin typeface="Plus Jakarta Sans" pitchFamily="2" charset="77"/>
                <a:cs typeface="Plus Jakarta Sans" pitchFamily="2" charset="77"/>
              </a:rPr>
              <a:t>gedachtenisse</a:t>
            </a:r>
            <a:r>
              <a:rPr lang="nl-NL" sz="1600">
                <a:solidFill>
                  <a:srgbClr val="00406E"/>
                </a:solidFill>
                <a:latin typeface="Plus Jakarta Sans" pitchFamily="2" charset="77"/>
                <a:cs typeface="Plus Jakarta Sans" pitchFamily="2" charset="77"/>
              </a:rPr>
              <a:t> fijn</a:t>
            </a:r>
          </a:p>
          <a:p>
            <a:pPr marL="1079500" indent="-1079500">
              <a:lnSpc>
                <a:spcPct val="150000"/>
              </a:lnSpc>
            </a:pPr>
            <a:r>
              <a:rPr lang="nl-NL" sz="1600" err="1">
                <a:solidFill>
                  <a:srgbClr val="00406E"/>
                </a:solidFill>
                <a:latin typeface="Plus Jakarta Sans" pitchFamily="2" charset="77"/>
                <a:cs typeface="Plus Jakarta Sans" pitchFamily="2" charset="77"/>
              </a:rPr>
              <a:t>Geduurt</a:t>
            </a:r>
            <a:r>
              <a:rPr lang="nl-NL" sz="1600">
                <a:solidFill>
                  <a:srgbClr val="00406E"/>
                </a:solidFill>
                <a:latin typeface="Plus Jakarta Sans" pitchFamily="2" charset="77"/>
                <a:cs typeface="Plus Jakarta Sans" pitchFamily="2" charset="77"/>
              </a:rPr>
              <a:t> tot allen tijden.</a:t>
            </a:r>
          </a:p>
          <a:p>
            <a:pPr marL="1079500" indent="-1079500">
              <a:lnSpc>
                <a:spcPct val="150000"/>
              </a:lnSpc>
            </a:pPr>
            <a:r>
              <a:rPr lang="nl-NL" sz="1600">
                <a:solidFill>
                  <a:srgbClr val="00406E"/>
                </a:solidFill>
                <a:latin typeface="Plus Jakarta Sans" pitchFamily="2" charset="77"/>
                <a:cs typeface="Plus Jakarta Sans" pitchFamily="2" charset="77"/>
              </a:rPr>
              <a:t>De HEER’ zal ook dat volk Zijn</a:t>
            </a:r>
          </a:p>
          <a:p>
            <a:pPr marL="1079500" indent="-1079500">
              <a:lnSpc>
                <a:spcPct val="150000"/>
              </a:lnSpc>
            </a:pPr>
            <a:r>
              <a:rPr lang="nl-NL" sz="1600">
                <a:solidFill>
                  <a:srgbClr val="00406E"/>
                </a:solidFill>
                <a:latin typeface="Plus Jakarta Sans" pitchFamily="2" charset="77"/>
                <a:cs typeface="Plus Jakarta Sans" pitchFamily="2" charset="77"/>
              </a:rPr>
              <a:t>Richten en doen verblijden.</a:t>
            </a:r>
          </a:p>
          <a:p>
            <a:pPr marL="1079500" indent="-1079500">
              <a:lnSpc>
                <a:spcPct val="150000"/>
              </a:lnSpc>
            </a:pPr>
            <a:r>
              <a:rPr lang="nl-NL" sz="1600">
                <a:solidFill>
                  <a:srgbClr val="00406E"/>
                </a:solidFill>
                <a:latin typeface="Plus Jakarta Sans" pitchFamily="2" charset="77"/>
                <a:cs typeface="Plus Jakarta Sans" pitchFamily="2" charset="77"/>
              </a:rPr>
              <a:t>Hij zal Zijnen knechten goed</a:t>
            </a:r>
          </a:p>
          <a:p>
            <a:pPr marL="1079500" indent="-1079500">
              <a:lnSpc>
                <a:spcPct val="150000"/>
              </a:lnSpc>
            </a:pPr>
            <a:r>
              <a:rPr lang="nl-NL" sz="1600" err="1">
                <a:solidFill>
                  <a:srgbClr val="00406E"/>
                </a:solidFill>
                <a:latin typeface="Plus Jakarta Sans" pitchFamily="2" charset="77"/>
                <a:cs typeface="Plus Jakarta Sans" pitchFamily="2" charset="77"/>
              </a:rPr>
              <a:t>Vriend’lijk</a:t>
            </a:r>
            <a:r>
              <a:rPr lang="nl-NL" sz="1600">
                <a:solidFill>
                  <a:srgbClr val="00406E"/>
                </a:solidFill>
                <a:latin typeface="Plus Jakarta Sans" pitchFamily="2" charset="77"/>
                <a:cs typeface="Plus Jakarta Sans" pitchFamily="2" charset="77"/>
              </a:rPr>
              <a:t> wezen ende zoet.</a:t>
            </a:r>
          </a:p>
        </p:txBody>
      </p:sp>
    </p:spTree>
    <p:extLst>
      <p:ext uri="{BB962C8B-B14F-4D97-AF65-F5344CB8AC3E}">
        <p14:creationId xmlns:p14="http://schemas.microsoft.com/office/powerpoint/2010/main" val="42447677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40</a:t>
            </a:fld>
            <a:endParaRPr lang="nl-NL" dirty="0">
              <a:solidFill>
                <a:srgbClr val="82B24A"/>
              </a:solidFill>
            </a:endParaRPr>
          </a:p>
        </p:txBody>
      </p:sp>
      <p:sp>
        <p:nvSpPr>
          <p:cNvPr id="2" name="Tekstvak 1">
            <a:extLst>
              <a:ext uri="{FF2B5EF4-FFF2-40B4-BE49-F238E27FC236}">
                <a16:creationId xmlns:a16="http://schemas.microsoft.com/office/drawing/2014/main" id="{E927C5B4-BBA3-0F51-3BC5-472E18CFBCF8}"/>
              </a:ext>
            </a:extLst>
          </p:cNvPr>
          <p:cNvSpPr txBox="1"/>
          <p:nvPr/>
        </p:nvSpPr>
        <p:spPr>
          <a:xfrm>
            <a:off x="1181794" y="1780792"/>
            <a:ext cx="7695506" cy="358496"/>
          </a:xfrm>
          <a:prstGeom prst="rect">
            <a:avLst/>
          </a:prstGeom>
          <a:noFill/>
        </p:spPr>
        <p:txBody>
          <a:bodyPr wrap="square" lIns="0" tIns="0" rIns="0" bIns="0">
            <a:spAutoFit/>
          </a:bodyPr>
          <a:lstStyle/>
          <a:p>
            <a:pPr>
              <a:lnSpc>
                <a:spcPts val="2600"/>
              </a:lnSpc>
            </a:pPr>
            <a:r>
              <a:rPr lang="nl-NL" sz="3300" b="1" dirty="0" err="1">
                <a:solidFill>
                  <a:srgbClr val="82B24A"/>
                </a:solidFill>
                <a:effectLst/>
                <a:latin typeface="Plus Jakarta Sans ExtraBold" pitchFamily="2" charset="77"/>
                <a:cs typeface="Plus Jakarta Sans ExtraBold" pitchFamily="2" charset="77"/>
              </a:rPr>
              <a:t>Toezichtsvragen</a:t>
            </a:r>
            <a:r>
              <a:rPr lang="nl-NL" sz="3300" b="1" dirty="0">
                <a:solidFill>
                  <a:srgbClr val="82B24A"/>
                </a:solidFill>
                <a:effectLst/>
                <a:latin typeface="Plus Jakarta Sans ExtraBold" pitchFamily="2" charset="77"/>
                <a:cs typeface="Plus Jakarta Sans ExtraBold" pitchFamily="2" charset="77"/>
              </a:rPr>
              <a:t> </a:t>
            </a:r>
            <a:r>
              <a:rPr lang="nl-NL" sz="3300" b="1" dirty="0">
                <a:solidFill>
                  <a:srgbClr val="82B24A"/>
                </a:solidFill>
                <a:effectLst/>
                <a:latin typeface="Plus Jakarta Sans ExtraBold" pitchFamily="2" charset="77"/>
                <a:cs typeface="Plus Jakarta Sans ExtraBold" pitchFamily="2" charset="77"/>
                <a:sym typeface="Wingdings" panose="05000000000000000000" pitchFamily="2" charset="2"/>
              </a:rPr>
              <a:t> hoe in te zetten</a:t>
            </a:r>
            <a:endParaRPr lang="nl-NL" sz="3300" b="1" dirty="0">
              <a:solidFill>
                <a:srgbClr val="82B24A"/>
              </a:solidFill>
              <a:effectLst/>
              <a:latin typeface="Plus Jakarta Sans ExtraBold" pitchFamily="2" charset="77"/>
              <a:cs typeface="Plus Jakarta Sans ExtraBold" pitchFamily="2" charset="77"/>
            </a:endParaRPr>
          </a:p>
        </p:txBody>
      </p:sp>
      <p:sp>
        <p:nvSpPr>
          <p:cNvPr id="3" name="Tekstvak 2">
            <a:extLst>
              <a:ext uri="{FF2B5EF4-FFF2-40B4-BE49-F238E27FC236}">
                <a16:creationId xmlns:a16="http://schemas.microsoft.com/office/drawing/2014/main" id="{DF6D0254-B3CA-B5E3-3715-B197C4307138}"/>
              </a:ext>
            </a:extLst>
          </p:cNvPr>
          <p:cNvSpPr txBox="1"/>
          <p:nvPr/>
        </p:nvSpPr>
        <p:spPr>
          <a:xfrm>
            <a:off x="1181794" y="2272080"/>
            <a:ext cx="9448106" cy="2167003"/>
          </a:xfrm>
          <a:prstGeom prst="rect">
            <a:avLst/>
          </a:prstGeom>
          <a:noFill/>
        </p:spPr>
        <p:txBody>
          <a:bodyPr wrap="square" lIns="0" tIns="0" rIns="0" bIns="0">
            <a:spAutoFit/>
          </a:bodyPr>
          <a:lstStyle/>
          <a:p>
            <a:pPr marL="285750" indent="-285750">
              <a:lnSpc>
                <a:spcPct val="150000"/>
              </a:lnSpc>
              <a:buFont typeface="Arial" panose="020B0604020202020204" pitchFamily="34" charset="0"/>
              <a:buChar char="•"/>
            </a:pPr>
            <a:r>
              <a:rPr lang="nl-NL" sz="1600" dirty="0">
                <a:solidFill>
                  <a:srgbClr val="00406E"/>
                </a:solidFill>
                <a:latin typeface="Plus Jakarta Sans" pitchFamily="2" charset="77"/>
                <a:cs typeface="Plus Jakarta Sans" pitchFamily="2" charset="77"/>
              </a:rPr>
              <a:t>‘Pasklaar’ maken voor de eigen situatie ( </a:t>
            </a:r>
            <a:r>
              <a:rPr lang="nl-NL" sz="1600" dirty="0">
                <a:solidFill>
                  <a:srgbClr val="00406E"/>
                </a:solidFill>
                <a:latin typeface="Plus Jakarta Sans" pitchFamily="2" charset="77"/>
                <a:cs typeface="Plus Jakarta Sans" pitchFamily="2" charset="77"/>
                <a:sym typeface="Wingdings" panose="05000000000000000000" pitchFamily="2" charset="2"/>
              </a:rPr>
              <a:t> </a:t>
            </a:r>
            <a:r>
              <a:rPr lang="nl-NL" sz="1600" dirty="0">
                <a:solidFill>
                  <a:srgbClr val="00406E"/>
                </a:solidFill>
                <a:latin typeface="Plus Jakarta Sans" pitchFamily="2" charset="77"/>
                <a:cs typeface="Plus Jakarta Sans" pitchFamily="2" charset="77"/>
              </a:rPr>
              <a:t>integreren in de reeks van  bestuurlijke documenten)</a:t>
            </a:r>
          </a:p>
          <a:p>
            <a:pPr marL="285750" indent="-285750">
              <a:lnSpc>
                <a:spcPct val="150000"/>
              </a:lnSpc>
              <a:buFont typeface="Arial" panose="020B0604020202020204" pitchFamily="34" charset="0"/>
              <a:buChar char="•"/>
            </a:pPr>
            <a:r>
              <a:rPr lang="nl-NL" sz="1600" dirty="0">
                <a:solidFill>
                  <a:srgbClr val="00406E"/>
                </a:solidFill>
                <a:latin typeface="Plus Jakarta Sans" pitchFamily="2" charset="77"/>
                <a:cs typeface="Plus Jakarta Sans" pitchFamily="2" charset="77"/>
              </a:rPr>
              <a:t>Precieze inrichting is afhankelijk van bestuursvorm</a:t>
            </a:r>
          </a:p>
          <a:p>
            <a:pPr marL="285750" indent="-285750">
              <a:lnSpc>
                <a:spcPct val="150000"/>
              </a:lnSpc>
              <a:buFont typeface="Arial" panose="020B0604020202020204" pitchFamily="34" charset="0"/>
              <a:buChar char="•"/>
            </a:pPr>
            <a:r>
              <a:rPr lang="nl-NL" sz="1600" dirty="0">
                <a:solidFill>
                  <a:srgbClr val="00406E"/>
                </a:solidFill>
                <a:latin typeface="Plus Jakarta Sans" pitchFamily="2" charset="77"/>
                <a:cs typeface="Plus Jakarta Sans" pitchFamily="2" charset="77"/>
              </a:rPr>
              <a:t>Toetsingsmomenten en toezichtvragen van toezichthouders  rondom ‘Bijbels onderwijzen’ hierin verwerken</a:t>
            </a:r>
          </a:p>
          <a:p>
            <a:pPr marL="285750" indent="-285750">
              <a:lnSpc>
                <a:spcPct val="150000"/>
              </a:lnSpc>
              <a:buFont typeface="Arial" panose="020B0604020202020204" pitchFamily="34" charset="0"/>
              <a:buChar char="•"/>
            </a:pPr>
            <a:endParaRPr lang="nl-NL" sz="1600" dirty="0">
              <a:solidFill>
                <a:srgbClr val="00406E"/>
              </a:solidFill>
              <a:latin typeface="Plus Jakarta Sans" pitchFamily="2" charset="77"/>
              <a:cs typeface="Plus Jakarta Sans" pitchFamily="2" charset="77"/>
            </a:endParaRPr>
          </a:p>
          <a:p>
            <a:pPr algn="r">
              <a:lnSpc>
                <a:spcPct val="150000"/>
              </a:lnSpc>
            </a:pPr>
            <a:r>
              <a:rPr lang="nl-NL" sz="1600" i="1" dirty="0">
                <a:solidFill>
                  <a:srgbClr val="00406E"/>
                </a:solidFill>
                <a:latin typeface="Plus Jakarta Sans" pitchFamily="2" charset="77"/>
                <a:cs typeface="Plus Jakarta Sans" pitchFamily="2" charset="77"/>
              </a:rPr>
              <a:t>We denken, indien gewenst, met u mee</a:t>
            </a:r>
          </a:p>
        </p:txBody>
      </p:sp>
      <p:sp>
        <p:nvSpPr>
          <p:cNvPr id="5" name="Tekstvak 4">
            <a:extLst>
              <a:ext uri="{FF2B5EF4-FFF2-40B4-BE49-F238E27FC236}">
                <a16:creationId xmlns:a16="http://schemas.microsoft.com/office/drawing/2014/main" id="{DC42792E-30C9-27E9-28AC-F1F537892DBE}"/>
              </a:ext>
            </a:extLst>
          </p:cNvPr>
          <p:cNvSpPr txBox="1"/>
          <p:nvPr/>
        </p:nvSpPr>
        <p:spPr>
          <a:xfrm>
            <a:off x="7810736" y="535247"/>
            <a:ext cx="4528457" cy="646331"/>
          </a:xfrm>
          <a:prstGeom prst="rect">
            <a:avLst/>
          </a:prstGeom>
          <a:noFill/>
        </p:spPr>
        <p:txBody>
          <a:bodyPr wrap="square">
            <a:spAutoFit/>
          </a:bodyPr>
          <a:lstStyle/>
          <a:p>
            <a:pPr algn="ctr"/>
            <a:r>
              <a:rPr lang="nl-NL" sz="1800" i="1" dirty="0">
                <a:solidFill>
                  <a:srgbClr val="BADB70"/>
                </a:solidFill>
                <a:latin typeface="Plus Jakarta Sans ExtraBold" pitchFamily="2" charset="77"/>
                <a:cs typeface="Plus Jakarta Sans ExtraBold" pitchFamily="2" charset="77"/>
              </a:rPr>
              <a:t>handreiking- vragenlijst voor</a:t>
            </a:r>
          </a:p>
          <a:p>
            <a:pPr algn="ctr"/>
            <a:r>
              <a:rPr lang="nl-NL" sz="1800" i="1" dirty="0">
                <a:solidFill>
                  <a:srgbClr val="BADB70"/>
                </a:solidFill>
                <a:latin typeface="Plus Jakarta Sans ExtraBold" pitchFamily="2" charset="77"/>
                <a:cs typeface="Plus Jakarta Sans ExtraBold" pitchFamily="2" charset="77"/>
              </a:rPr>
              <a:t> toezichthouders</a:t>
            </a:r>
            <a:endParaRPr lang="nl-NL" sz="1800" dirty="0">
              <a:solidFill>
                <a:srgbClr val="BADB70"/>
              </a:solidFill>
            </a:endParaRPr>
          </a:p>
        </p:txBody>
      </p:sp>
    </p:spTree>
    <p:extLst>
      <p:ext uri="{BB962C8B-B14F-4D97-AF65-F5344CB8AC3E}">
        <p14:creationId xmlns:p14="http://schemas.microsoft.com/office/powerpoint/2010/main" val="797037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41</a:t>
            </a:fld>
            <a:endParaRPr lang="nl-NL" dirty="0">
              <a:solidFill>
                <a:srgbClr val="82B24A"/>
              </a:solidFill>
            </a:endParaRPr>
          </a:p>
        </p:txBody>
      </p:sp>
      <p:sp>
        <p:nvSpPr>
          <p:cNvPr id="4" name="Tekstvak 3">
            <a:extLst>
              <a:ext uri="{FF2B5EF4-FFF2-40B4-BE49-F238E27FC236}">
                <a16:creationId xmlns:a16="http://schemas.microsoft.com/office/drawing/2014/main" id="{5D8F31DC-34A8-5FBE-BE84-72CE2AE692F0}"/>
              </a:ext>
            </a:extLst>
          </p:cNvPr>
          <p:cNvSpPr txBox="1"/>
          <p:nvPr/>
        </p:nvSpPr>
        <p:spPr>
          <a:xfrm>
            <a:off x="1279671" y="1820403"/>
            <a:ext cx="10099527" cy="358431"/>
          </a:xfrm>
          <a:prstGeom prst="rect">
            <a:avLst/>
          </a:prstGeom>
          <a:noFill/>
        </p:spPr>
        <p:txBody>
          <a:bodyPr wrap="square" lIns="0" tIns="0" rIns="0" bIns="0">
            <a:spAutoFit/>
          </a:bodyPr>
          <a:lstStyle/>
          <a:p>
            <a:pPr>
              <a:lnSpc>
                <a:spcPts val="2600"/>
              </a:lnSpc>
            </a:pPr>
            <a:r>
              <a:rPr lang="nl-NL" sz="3200" b="1" dirty="0">
                <a:solidFill>
                  <a:srgbClr val="82B24A"/>
                </a:solidFill>
                <a:effectLst/>
                <a:latin typeface="Plus Jakarta Sans ExtraBold" pitchFamily="2" charset="77"/>
                <a:cs typeface="Plus Jakarta Sans ExtraBold" pitchFamily="2" charset="77"/>
              </a:rPr>
              <a:t>Accreditatie uitvoerend bestuurders</a:t>
            </a:r>
          </a:p>
        </p:txBody>
      </p:sp>
      <p:sp>
        <p:nvSpPr>
          <p:cNvPr id="5" name="Tekstvak 4">
            <a:extLst>
              <a:ext uri="{FF2B5EF4-FFF2-40B4-BE49-F238E27FC236}">
                <a16:creationId xmlns:a16="http://schemas.microsoft.com/office/drawing/2014/main" id="{E37BA7B6-F9F3-6ADE-8862-35A150313629}"/>
              </a:ext>
            </a:extLst>
          </p:cNvPr>
          <p:cNvSpPr txBox="1"/>
          <p:nvPr/>
        </p:nvSpPr>
        <p:spPr>
          <a:xfrm>
            <a:off x="1283304" y="2428099"/>
            <a:ext cx="9544356" cy="2905667"/>
          </a:xfrm>
          <a:prstGeom prst="rect">
            <a:avLst/>
          </a:prstGeom>
          <a:noFill/>
        </p:spPr>
        <p:txBody>
          <a:bodyPr wrap="square" lIns="0" tIns="0" rIns="0" bIns="0">
            <a:spAutoFit/>
          </a:bodyPr>
          <a:lstStyle/>
          <a:p>
            <a:pPr marL="285750" indent="-285750">
              <a:lnSpc>
                <a:spcPct val="150000"/>
              </a:lnSpc>
              <a:buFont typeface="Arial" panose="020B0604020202020204" pitchFamily="34" charset="0"/>
              <a:buChar char="•"/>
            </a:pPr>
            <a:r>
              <a:rPr lang="nl-NL" sz="1600" dirty="0">
                <a:solidFill>
                  <a:srgbClr val="00406E"/>
                </a:solidFill>
                <a:effectLst/>
                <a:latin typeface="Plus Jakarta Sans" pitchFamily="2" charset="77"/>
                <a:cs typeface="Plus Jakarta Sans" pitchFamily="2" charset="77"/>
              </a:rPr>
              <a:t>Door de  </a:t>
            </a:r>
            <a:r>
              <a:rPr lang="nl-NL" sz="1600" dirty="0" err="1">
                <a:solidFill>
                  <a:srgbClr val="00406E"/>
                </a:solidFill>
                <a:effectLst/>
                <a:latin typeface="Plus Jakarta Sans" pitchFamily="2" charset="77"/>
                <a:cs typeface="Plus Jakarta Sans" pitchFamily="2" charset="77"/>
              </a:rPr>
              <a:t>VvOB</a:t>
            </a:r>
            <a:r>
              <a:rPr lang="nl-NL" sz="1600" dirty="0">
                <a:solidFill>
                  <a:srgbClr val="00406E"/>
                </a:solidFill>
                <a:effectLst/>
                <a:latin typeface="Plus Jakarta Sans" pitchFamily="2" charset="77"/>
                <a:cs typeface="Plus Jakarta Sans" pitchFamily="2" charset="77"/>
              </a:rPr>
              <a:t>, PO-raad en VO-raad is een beroepsprofiel voor bestuurders vastgesteld </a:t>
            </a:r>
          </a:p>
          <a:p>
            <a:pPr marL="285750" indent="-285750">
              <a:lnSpc>
                <a:spcPct val="150000"/>
              </a:lnSpc>
              <a:buFont typeface="Arial" panose="020B0604020202020204" pitchFamily="34" charset="0"/>
              <a:buChar char="•"/>
            </a:pPr>
            <a:r>
              <a:rPr lang="nl-NL" sz="1600" dirty="0">
                <a:solidFill>
                  <a:srgbClr val="00406E"/>
                </a:solidFill>
                <a:effectLst/>
                <a:latin typeface="Plus Jakarta Sans" pitchFamily="2" charset="77"/>
                <a:cs typeface="Plus Jakarta Sans" pitchFamily="2" charset="77"/>
              </a:rPr>
              <a:t>Ontwikkeling systematiek voor de accreditatie (externe beoordeling van de persoonlijke kwaliteiten van de bestuurder)</a:t>
            </a:r>
          </a:p>
          <a:p>
            <a:pPr marL="285750" indent="-285750">
              <a:lnSpc>
                <a:spcPct val="150000"/>
              </a:lnSpc>
              <a:buFont typeface="Arial" panose="020B0604020202020204" pitchFamily="34" charset="0"/>
              <a:buChar char="•"/>
            </a:pPr>
            <a:r>
              <a:rPr lang="nl-NL" sz="1600" dirty="0">
                <a:solidFill>
                  <a:srgbClr val="00406E"/>
                </a:solidFill>
                <a:effectLst/>
                <a:latin typeface="Plus Jakarta Sans" pitchFamily="2" charset="77"/>
                <a:cs typeface="Plus Jakarta Sans" pitchFamily="2" charset="77"/>
              </a:rPr>
              <a:t>Wat houdt het in: </a:t>
            </a:r>
          </a:p>
          <a:p>
            <a:pPr marL="742950" lvl="1" indent="-285750">
              <a:lnSpc>
                <a:spcPct val="150000"/>
              </a:lnSpc>
              <a:buFont typeface="Plus Jakarta Sans" pitchFamily="2" charset="0"/>
              <a:buChar char="…"/>
            </a:pPr>
            <a:r>
              <a:rPr lang="nl-NL" sz="1600" dirty="0">
                <a:solidFill>
                  <a:srgbClr val="00406E"/>
                </a:solidFill>
                <a:effectLst/>
                <a:latin typeface="Plus Jakarta Sans" pitchFamily="2" charset="77"/>
                <a:cs typeface="Plus Jakarta Sans" pitchFamily="2" charset="77"/>
              </a:rPr>
              <a:t>360-graden feedback – zelfevaluatie opstellen – ontwikkelplan – gesprek met auditcommissie  </a:t>
            </a:r>
            <a:r>
              <a:rPr lang="nl-NL" sz="1600" dirty="0">
                <a:solidFill>
                  <a:srgbClr val="00406E"/>
                </a:solidFill>
                <a:effectLst/>
                <a:latin typeface="Plus Jakarta Sans" pitchFamily="2" charset="77"/>
                <a:cs typeface="Plus Jakarta Sans" pitchFamily="2" charset="77"/>
                <a:sym typeface="Wingdings" panose="05000000000000000000" pitchFamily="2" charset="2"/>
              </a:rPr>
              <a:t> bij akkoord: accreditatie voor  5 jaar</a:t>
            </a:r>
          </a:p>
          <a:p>
            <a:pPr marL="285750" indent="-285750">
              <a:lnSpc>
                <a:spcPct val="150000"/>
              </a:lnSpc>
              <a:buFont typeface="Arial" panose="020B0604020202020204" pitchFamily="34" charset="0"/>
              <a:buChar char="•"/>
            </a:pPr>
            <a:r>
              <a:rPr lang="nl-NL" sz="1600" dirty="0">
                <a:solidFill>
                  <a:srgbClr val="00406E"/>
                </a:solidFill>
                <a:latin typeface="Plus Jakarta Sans" pitchFamily="2" charset="77"/>
                <a:cs typeface="Plus Jakarta Sans" pitchFamily="2" charset="77"/>
              </a:rPr>
              <a:t>komende ALV </a:t>
            </a:r>
            <a:r>
              <a:rPr lang="nl-NL" sz="1600" dirty="0">
                <a:solidFill>
                  <a:srgbClr val="00406E"/>
                </a:solidFill>
                <a:latin typeface="Plus Jakarta Sans" pitchFamily="2" charset="77"/>
                <a:cs typeface="Plus Jakarta Sans" pitchFamily="2" charset="77"/>
                <a:sym typeface="Wingdings" panose="05000000000000000000" pitchFamily="2" charset="2"/>
              </a:rPr>
              <a:t> </a:t>
            </a:r>
            <a:r>
              <a:rPr lang="nl-NL" sz="1600" dirty="0">
                <a:solidFill>
                  <a:srgbClr val="00406E"/>
                </a:solidFill>
                <a:latin typeface="Plus Jakarta Sans" pitchFamily="2" charset="77"/>
                <a:cs typeface="Plus Jakarta Sans" pitchFamily="2" charset="77"/>
              </a:rPr>
              <a:t>accreditatietraject vast laten stellen.  </a:t>
            </a:r>
          </a:p>
          <a:p>
            <a:pPr marL="285750" indent="-285750">
              <a:lnSpc>
                <a:spcPct val="150000"/>
              </a:lnSpc>
              <a:buFont typeface="Arial" panose="020B0604020202020204" pitchFamily="34" charset="0"/>
              <a:buChar char="•"/>
            </a:pPr>
            <a:r>
              <a:rPr lang="nl-NL" sz="1600" dirty="0">
                <a:solidFill>
                  <a:srgbClr val="00406E"/>
                </a:solidFill>
                <a:latin typeface="Plus Jakarta Sans" pitchFamily="2" charset="77"/>
                <a:cs typeface="Plus Jakarta Sans" pitchFamily="2" charset="77"/>
              </a:rPr>
              <a:t>De PO-raad stelt de accreditatie van bestuurders  (nog) niet verplicht voor leden.</a:t>
            </a:r>
          </a:p>
        </p:txBody>
      </p:sp>
      <p:sp>
        <p:nvSpPr>
          <p:cNvPr id="6" name="Tekstvak 5">
            <a:extLst>
              <a:ext uri="{FF2B5EF4-FFF2-40B4-BE49-F238E27FC236}">
                <a16:creationId xmlns:a16="http://schemas.microsoft.com/office/drawing/2014/main" id="{5F9FE57B-4565-53E8-803E-D1E066CAD144}"/>
              </a:ext>
            </a:extLst>
          </p:cNvPr>
          <p:cNvSpPr txBox="1"/>
          <p:nvPr/>
        </p:nvSpPr>
        <p:spPr>
          <a:xfrm>
            <a:off x="8461826" y="611872"/>
            <a:ext cx="2743200" cy="646331"/>
          </a:xfrm>
          <a:prstGeom prst="rect">
            <a:avLst/>
          </a:prstGeom>
          <a:noFill/>
        </p:spPr>
        <p:txBody>
          <a:bodyPr wrap="square">
            <a:spAutoFit/>
          </a:bodyPr>
          <a:lstStyle/>
          <a:p>
            <a:pPr algn="ctr"/>
            <a:r>
              <a:rPr lang="nl-NL" i="1" dirty="0">
                <a:solidFill>
                  <a:srgbClr val="BADB70"/>
                </a:solidFill>
                <a:latin typeface="Plus Jakarta Sans ExtraBold" pitchFamily="2" charset="77"/>
                <a:cs typeface="Plus Jakarta Sans ExtraBold" pitchFamily="2" charset="77"/>
              </a:rPr>
              <a:t>a</a:t>
            </a:r>
            <a:r>
              <a:rPr lang="nl-NL" sz="1800" i="1" dirty="0">
                <a:solidFill>
                  <a:srgbClr val="BADB70"/>
                </a:solidFill>
                <a:latin typeface="Plus Jakarta Sans ExtraBold" pitchFamily="2" charset="77"/>
                <a:cs typeface="Plus Jakarta Sans ExtraBold" pitchFamily="2" charset="77"/>
              </a:rPr>
              <a:t>ctualiteit – professioneel bestuur</a:t>
            </a:r>
            <a:endParaRPr lang="nl-NL" sz="1800" dirty="0">
              <a:solidFill>
                <a:srgbClr val="BADB70"/>
              </a:solidFill>
            </a:endParaRPr>
          </a:p>
        </p:txBody>
      </p:sp>
    </p:spTree>
    <p:extLst>
      <p:ext uri="{BB962C8B-B14F-4D97-AF65-F5344CB8AC3E}">
        <p14:creationId xmlns:p14="http://schemas.microsoft.com/office/powerpoint/2010/main" val="1544023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42</a:t>
            </a:fld>
            <a:endParaRPr lang="nl-NL" dirty="0">
              <a:solidFill>
                <a:srgbClr val="82B24A"/>
              </a:solidFill>
            </a:endParaRPr>
          </a:p>
        </p:txBody>
      </p:sp>
      <p:sp>
        <p:nvSpPr>
          <p:cNvPr id="4" name="Tekstvak 3">
            <a:extLst>
              <a:ext uri="{FF2B5EF4-FFF2-40B4-BE49-F238E27FC236}">
                <a16:creationId xmlns:a16="http://schemas.microsoft.com/office/drawing/2014/main" id="{5D8F31DC-34A8-5FBE-BE84-72CE2AE692F0}"/>
              </a:ext>
            </a:extLst>
          </p:cNvPr>
          <p:cNvSpPr txBox="1"/>
          <p:nvPr/>
        </p:nvSpPr>
        <p:spPr>
          <a:xfrm>
            <a:off x="1149044" y="1780792"/>
            <a:ext cx="7695506" cy="361766"/>
          </a:xfrm>
          <a:prstGeom prst="rect">
            <a:avLst/>
          </a:prstGeom>
          <a:noFill/>
        </p:spPr>
        <p:txBody>
          <a:bodyPr wrap="square" lIns="0" tIns="0" rIns="0" bIns="0">
            <a:spAutoFit/>
          </a:bodyPr>
          <a:lstStyle/>
          <a:p>
            <a:pPr>
              <a:lnSpc>
                <a:spcPts val="2600"/>
              </a:lnSpc>
            </a:pPr>
            <a:r>
              <a:rPr lang="nl-NL" sz="3300" b="1" dirty="0">
                <a:solidFill>
                  <a:srgbClr val="82B24A"/>
                </a:solidFill>
                <a:effectLst/>
                <a:latin typeface="Plus Jakarta Sans ExtraBold" pitchFamily="2" charset="77"/>
                <a:cs typeface="Plus Jakarta Sans ExtraBold" pitchFamily="2" charset="77"/>
              </a:rPr>
              <a:t>Naar één code goed bestuur</a:t>
            </a:r>
          </a:p>
        </p:txBody>
      </p:sp>
      <p:sp>
        <p:nvSpPr>
          <p:cNvPr id="5" name="Tekstvak 4">
            <a:extLst>
              <a:ext uri="{FF2B5EF4-FFF2-40B4-BE49-F238E27FC236}">
                <a16:creationId xmlns:a16="http://schemas.microsoft.com/office/drawing/2014/main" id="{E37BA7B6-F9F3-6ADE-8862-35A150313629}"/>
              </a:ext>
            </a:extLst>
          </p:cNvPr>
          <p:cNvSpPr txBox="1"/>
          <p:nvPr/>
        </p:nvSpPr>
        <p:spPr>
          <a:xfrm>
            <a:off x="1174444" y="2326509"/>
            <a:ext cx="9544356" cy="2167003"/>
          </a:xfrm>
          <a:prstGeom prst="rect">
            <a:avLst/>
          </a:prstGeom>
          <a:noFill/>
        </p:spPr>
        <p:txBody>
          <a:bodyPr wrap="square" lIns="0" tIns="0" rIns="0" bIns="0">
            <a:spAutoFit/>
          </a:bodyPr>
          <a:lstStyle/>
          <a:p>
            <a:pPr marL="285750" indent="-285750">
              <a:lnSpc>
                <a:spcPct val="150000"/>
              </a:lnSpc>
              <a:buFont typeface="Arial" panose="020B0604020202020204" pitchFamily="34" charset="0"/>
              <a:buChar char="•"/>
            </a:pPr>
            <a:r>
              <a:rPr lang="nl-NL" sz="1600" dirty="0">
                <a:solidFill>
                  <a:srgbClr val="00406E"/>
                </a:solidFill>
                <a:effectLst/>
                <a:latin typeface="Plus Jakarta Sans" pitchFamily="2" charset="77"/>
                <a:cs typeface="Plus Jakarta Sans" pitchFamily="2" charset="77"/>
              </a:rPr>
              <a:t>VTOI, PO-raad en VO-raad  </a:t>
            </a:r>
            <a:r>
              <a:rPr lang="nl-NL" sz="1600" dirty="0">
                <a:solidFill>
                  <a:srgbClr val="00406E"/>
                </a:solidFill>
                <a:effectLst/>
                <a:latin typeface="Plus Jakarta Sans" pitchFamily="2" charset="77"/>
                <a:cs typeface="Plus Jakarta Sans" pitchFamily="2" charset="77"/>
                <a:sym typeface="Wingdings" panose="05000000000000000000" pitchFamily="2" charset="2"/>
              </a:rPr>
              <a:t> naar </a:t>
            </a:r>
            <a:r>
              <a:rPr lang="nl-NL" sz="1600" dirty="0">
                <a:solidFill>
                  <a:srgbClr val="00406E"/>
                </a:solidFill>
                <a:effectLst/>
                <a:latin typeface="Plus Jakarta Sans" pitchFamily="2" charset="77"/>
                <a:cs typeface="Plus Jakarta Sans" pitchFamily="2" charset="77"/>
              </a:rPr>
              <a:t> </a:t>
            </a:r>
            <a:r>
              <a:rPr lang="nl-NL" sz="1600" dirty="0">
                <a:solidFill>
                  <a:srgbClr val="00406E"/>
                </a:solidFill>
                <a:latin typeface="Plus Jakarta Sans" pitchFamily="2" charset="77"/>
                <a:cs typeface="Plus Jakarta Sans" pitchFamily="2" charset="77"/>
              </a:rPr>
              <a:t>één Code goed bestuur</a:t>
            </a:r>
          </a:p>
          <a:p>
            <a:pPr marL="285750" indent="-285750">
              <a:lnSpc>
                <a:spcPct val="150000"/>
              </a:lnSpc>
              <a:buFont typeface="Arial" panose="020B0604020202020204" pitchFamily="34" charset="0"/>
              <a:buChar char="•"/>
            </a:pPr>
            <a:r>
              <a:rPr lang="nl-NL" sz="1600" dirty="0">
                <a:solidFill>
                  <a:srgbClr val="00406E"/>
                </a:solidFill>
                <a:latin typeface="Plus Jakarta Sans" pitchFamily="2" charset="77"/>
                <a:cs typeface="Plus Jakarta Sans" pitchFamily="2" charset="77"/>
              </a:rPr>
              <a:t>Toe te voegen elementen:</a:t>
            </a:r>
          </a:p>
          <a:p>
            <a:pPr marL="742950" lvl="1" indent="-285750">
              <a:lnSpc>
                <a:spcPct val="150000"/>
              </a:lnSpc>
              <a:buFont typeface="Plus Jakarta Sans" pitchFamily="2" charset="0"/>
              <a:buChar char="…"/>
            </a:pPr>
            <a:r>
              <a:rPr lang="nl-NL" sz="1600" dirty="0">
                <a:solidFill>
                  <a:srgbClr val="00406E"/>
                </a:solidFill>
                <a:latin typeface="Plus Jakarta Sans" pitchFamily="2" charset="77"/>
                <a:cs typeface="Plus Jakarta Sans" pitchFamily="2" charset="77"/>
              </a:rPr>
              <a:t>samenwerking met andere organisaties vanuit maatschappelijke opgave</a:t>
            </a:r>
          </a:p>
          <a:p>
            <a:pPr marL="742950" lvl="1" indent="-285750">
              <a:lnSpc>
                <a:spcPct val="150000"/>
              </a:lnSpc>
              <a:buFont typeface="Plus Jakarta Sans" pitchFamily="2" charset="0"/>
              <a:buChar char="…"/>
            </a:pPr>
            <a:r>
              <a:rPr lang="nl-NL" sz="1600" dirty="0">
                <a:solidFill>
                  <a:srgbClr val="00406E"/>
                </a:solidFill>
                <a:latin typeface="Plus Jakarta Sans" pitchFamily="2" charset="77"/>
                <a:cs typeface="Plus Jakarta Sans" pitchFamily="2" charset="77"/>
              </a:rPr>
              <a:t>positie van schoolleiders sterker neerzetten</a:t>
            </a:r>
          </a:p>
          <a:p>
            <a:pPr marL="742950" lvl="1" indent="-285750">
              <a:lnSpc>
                <a:spcPct val="150000"/>
              </a:lnSpc>
              <a:buFont typeface="Plus Jakarta Sans" pitchFamily="2" charset="0"/>
              <a:buChar char="…"/>
            </a:pPr>
            <a:r>
              <a:rPr lang="nl-NL" sz="1600" dirty="0">
                <a:solidFill>
                  <a:srgbClr val="00406E"/>
                </a:solidFill>
                <a:latin typeface="Plus Jakarta Sans" pitchFamily="2" charset="77"/>
                <a:cs typeface="Plus Jakarta Sans" pitchFamily="2" charset="77"/>
              </a:rPr>
              <a:t>verantwoordelijkheden (waar kan) zo laag mogelijk in de organisatie</a:t>
            </a:r>
          </a:p>
          <a:p>
            <a:pPr marL="285750" lvl="1" indent="-285750">
              <a:lnSpc>
                <a:spcPct val="150000"/>
              </a:lnSpc>
              <a:buFont typeface="Arial" panose="020B0604020202020204" pitchFamily="34" charset="0"/>
              <a:buChar char="•"/>
            </a:pPr>
            <a:r>
              <a:rPr lang="nl-NL" sz="1600" dirty="0">
                <a:solidFill>
                  <a:srgbClr val="00406E"/>
                </a:solidFill>
                <a:latin typeface="Plus Jakarta Sans" pitchFamily="2" charset="77"/>
                <a:cs typeface="Plus Jakarta Sans" pitchFamily="2" charset="77"/>
              </a:rPr>
              <a:t>Voldoen aan de verplichtende bepalingen  </a:t>
            </a:r>
            <a:r>
              <a:rPr lang="nl-NL" sz="1600" dirty="0">
                <a:solidFill>
                  <a:srgbClr val="00406E"/>
                </a:solidFill>
                <a:latin typeface="Plus Jakarta Sans" pitchFamily="2" charset="77"/>
                <a:cs typeface="Plus Jakarta Sans" pitchFamily="2" charset="77"/>
                <a:sym typeface="Wingdings" panose="05000000000000000000" pitchFamily="2" charset="2"/>
              </a:rPr>
              <a:t> </a:t>
            </a:r>
            <a:r>
              <a:rPr lang="nl-NL" sz="1600" dirty="0">
                <a:solidFill>
                  <a:srgbClr val="00406E"/>
                </a:solidFill>
                <a:latin typeface="Plus Jakarta Sans" pitchFamily="2" charset="77"/>
                <a:cs typeface="Plus Jakarta Sans" pitchFamily="2" charset="77"/>
              </a:rPr>
              <a:t>lidmaatschapseis</a:t>
            </a:r>
          </a:p>
        </p:txBody>
      </p:sp>
      <p:sp>
        <p:nvSpPr>
          <p:cNvPr id="3" name="Tekstvak 2">
            <a:extLst>
              <a:ext uri="{FF2B5EF4-FFF2-40B4-BE49-F238E27FC236}">
                <a16:creationId xmlns:a16="http://schemas.microsoft.com/office/drawing/2014/main" id="{85BC64FB-5741-37C9-04AA-1A98434BC2CF}"/>
              </a:ext>
            </a:extLst>
          </p:cNvPr>
          <p:cNvSpPr txBox="1"/>
          <p:nvPr/>
        </p:nvSpPr>
        <p:spPr>
          <a:xfrm>
            <a:off x="8461829" y="611872"/>
            <a:ext cx="2743200" cy="646331"/>
          </a:xfrm>
          <a:prstGeom prst="rect">
            <a:avLst/>
          </a:prstGeom>
          <a:noFill/>
        </p:spPr>
        <p:txBody>
          <a:bodyPr wrap="square">
            <a:spAutoFit/>
          </a:bodyPr>
          <a:lstStyle/>
          <a:p>
            <a:pPr algn="ctr"/>
            <a:r>
              <a:rPr lang="nl-NL" sz="1800" i="1" dirty="0">
                <a:solidFill>
                  <a:srgbClr val="BADB70"/>
                </a:solidFill>
                <a:latin typeface="Plus Jakarta Sans ExtraBold" pitchFamily="2" charset="77"/>
                <a:cs typeface="Plus Jakarta Sans ExtraBold" pitchFamily="2" charset="77"/>
              </a:rPr>
              <a:t>Actualiteit – bestuur en toezicht</a:t>
            </a:r>
            <a:endParaRPr lang="nl-NL" sz="1800" dirty="0">
              <a:solidFill>
                <a:srgbClr val="BADB70"/>
              </a:solidFill>
            </a:endParaRPr>
          </a:p>
        </p:txBody>
      </p:sp>
    </p:spTree>
    <p:extLst>
      <p:ext uri="{BB962C8B-B14F-4D97-AF65-F5344CB8AC3E}">
        <p14:creationId xmlns:p14="http://schemas.microsoft.com/office/powerpoint/2010/main" val="3143849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43</a:t>
            </a:fld>
            <a:endParaRPr lang="nl-NL">
              <a:solidFill>
                <a:srgbClr val="82B24A"/>
              </a:solidFill>
            </a:endParaRPr>
          </a:p>
        </p:txBody>
      </p:sp>
      <p:sp>
        <p:nvSpPr>
          <p:cNvPr id="4" name="Tekstvak 3">
            <a:extLst>
              <a:ext uri="{FF2B5EF4-FFF2-40B4-BE49-F238E27FC236}">
                <a16:creationId xmlns:a16="http://schemas.microsoft.com/office/drawing/2014/main" id="{5D8F31DC-34A8-5FBE-BE84-72CE2AE692F0}"/>
              </a:ext>
            </a:extLst>
          </p:cNvPr>
          <p:cNvSpPr txBox="1"/>
          <p:nvPr/>
        </p:nvSpPr>
        <p:spPr>
          <a:xfrm>
            <a:off x="1149044" y="1780792"/>
            <a:ext cx="7695506" cy="361766"/>
          </a:xfrm>
          <a:prstGeom prst="rect">
            <a:avLst/>
          </a:prstGeom>
          <a:noFill/>
        </p:spPr>
        <p:txBody>
          <a:bodyPr wrap="square" lIns="0" tIns="0" rIns="0" bIns="0">
            <a:spAutoFit/>
          </a:bodyPr>
          <a:lstStyle/>
          <a:p>
            <a:pPr>
              <a:lnSpc>
                <a:spcPts val="2600"/>
              </a:lnSpc>
            </a:pPr>
            <a:r>
              <a:rPr lang="nl-NL" sz="3300" b="1">
                <a:solidFill>
                  <a:srgbClr val="82B24A"/>
                </a:solidFill>
                <a:effectLst/>
                <a:latin typeface="Plus Jakarta Sans ExtraBold" pitchFamily="2" charset="77"/>
                <a:cs typeface="Plus Jakarta Sans ExtraBold" pitchFamily="2" charset="77"/>
              </a:rPr>
              <a:t>Actualiteit - overig</a:t>
            </a:r>
          </a:p>
        </p:txBody>
      </p:sp>
      <p:sp>
        <p:nvSpPr>
          <p:cNvPr id="5" name="Tekstvak 4">
            <a:extLst>
              <a:ext uri="{FF2B5EF4-FFF2-40B4-BE49-F238E27FC236}">
                <a16:creationId xmlns:a16="http://schemas.microsoft.com/office/drawing/2014/main" id="{E37BA7B6-F9F3-6ADE-8862-35A150313629}"/>
              </a:ext>
            </a:extLst>
          </p:cNvPr>
          <p:cNvSpPr txBox="1"/>
          <p:nvPr/>
        </p:nvSpPr>
        <p:spPr>
          <a:xfrm>
            <a:off x="1174444" y="2326509"/>
            <a:ext cx="9544356" cy="689676"/>
          </a:xfrm>
          <a:prstGeom prst="rect">
            <a:avLst/>
          </a:prstGeom>
          <a:noFill/>
        </p:spPr>
        <p:txBody>
          <a:bodyPr wrap="square" lIns="0" tIns="0" rIns="0" bIns="0">
            <a:spAutoFit/>
          </a:bodyPr>
          <a:lstStyle/>
          <a:p>
            <a:pPr marL="285750" indent="-285750">
              <a:lnSpc>
                <a:spcPct val="150000"/>
              </a:lnSpc>
              <a:buFont typeface="Arial" panose="020B0604020202020204" pitchFamily="34" charset="0"/>
              <a:buChar char="•"/>
            </a:pPr>
            <a:r>
              <a:rPr lang="nl-NL" sz="1600">
                <a:solidFill>
                  <a:srgbClr val="00406E"/>
                </a:solidFill>
                <a:effectLst/>
                <a:latin typeface="Plus Jakarta Sans" pitchFamily="2" charset="77"/>
                <a:cs typeface="Plus Jakarta Sans" pitchFamily="2" charset="77"/>
              </a:rPr>
              <a:t>Moreel kompas</a:t>
            </a:r>
          </a:p>
          <a:p>
            <a:pPr marL="285750" indent="-285750">
              <a:lnSpc>
                <a:spcPct val="150000"/>
              </a:lnSpc>
              <a:buFont typeface="Arial" panose="020B0604020202020204" pitchFamily="34" charset="0"/>
              <a:buChar char="•"/>
            </a:pPr>
            <a:r>
              <a:rPr lang="nl-NL" sz="1600">
                <a:solidFill>
                  <a:srgbClr val="00406E"/>
                </a:solidFill>
                <a:latin typeface="Plus Jakarta Sans" pitchFamily="2" charset="77"/>
                <a:cs typeface="Plus Jakarta Sans" pitchFamily="2" charset="77"/>
              </a:rPr>
              <a:t>Informeel onderwijs</a:t>
            </a:r>
          </a:p>
        </p:txBody>
      </p:sp>
      <p:sp>
        <p:nvSpPr>
          <p:cNvPr id="2" name="Tekstvak 1">
            <a:extLst>
              <a:ext uri="{FF2B5EF4-FFF2-40B4-BE49-F238E27FC236}">
                <a16:creationId xmlns:a16="http://schemas.microsoft.com/office/drawing/2014/main" id="{75F539CF-0D79-F62A-C558-2394624DE6C1}"/>
              </a:ext>
            </a:extLst>
          </p:cNvPr>
          <p:cNvSpPr txBox="1"/>
          <p:nvPr/>
        </p:nvSpPr>
        <p:spPr>
          <a:xfrm>
            <a:off x="8461829" y="611872"/>
            <a:ext cx="2743200" cy="369332"/>
          </a:xfrm>
          <a:prstGeom prst="rect">
            <a:avLst/>
          </a:prstGeom>
          <a:noFill/>
        </p:spPr>
        <p:txBody>
          <a:bodyPr wrap="square">
            <a:spAutoFit/>
          </a:bodyPr>
          <a:lstStyle/>
          <a:p>
            <a:pPr algn="ctr"/>
            <a:r>
              <a:rPr lang="nl-NL" sz="1800" i="1">
                <a:solidFill>
                  <a:srgbClr val="BADB70"/>
                </a:solidFill>
                <a:latin typeface="Plus Jakarta Sans ExtraBold" pitchFamily="2" charset="77"/>
                <a:cs typeface="Plus Jakarta Sans ExtraBold" pitchFamily="2" charset="77"/>
              </a:rPr>
              <a:t>actualiteit</a:t>
            </a:r>
            <a:endParaRPr lang="nl-NL" sz="1800">
              <a:solidFill>
                <a:srgbClr val="BADB70"/>
              </a:solidFill>
            </a:endParaRPr>
          </a:p>
        </p:txBody>
      </p:sp>
    </p:spTree>
    <p:extLst>
      <p:ext uri="{BB962C8B-B14F-4D97-AF65-F5344CB8AC3E}">
        <p14:creationId xmlns:p14="http://schemas.microsoft.com/office/powerpoint/2010/main" val="1613150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A8BA917-B1EF-B032-269A-F778117BDD5F}"/>
              </a:ext>
            </a:extLst>
          </p:cNvPr>
          <p:cNvSpPr>
            <a:spLocks noGrp="1"/>
          </p:cNvSpPr>
          <p:nvPr>
            <p:ph type="body" sz="quarter" idx="16"/>
          </p:nvPr>
        </p:nvSpPr>
        <p:spPr>
          <a:xfrm>
            <a:off x="1185214" y="2260601"/>
            <a:ext cx="4237686" cy="1257044"/>
          </a:xfrm>
        </p:spPr>
        <p: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0" lang="nl-NL" sz="3300" b="1" i="0" u="none" strike="noStrike" kern="1200" cap="none" spc="0" normalizeH="0" baseline="0" noProof="0">
                <a:ln>
                  <a:noFill/>
                </a:ln>
                <a:solidFill>
                  <a:srgbClr val="82B24A"/>
                </a:solidFill>
                <a:effectLst/>
                <a:uLnTx/>
                <a:uFillTx/>
                <a:latin typeface="Plus Jakarta Sans ExtraBold" pitchFamily="2" charset="77"/>
                <a:ea typeface="+mn-ea"/>
                <a:cs typeface="Plus Jakarta Sans ExtraBold" pitchFamily="2" charset="77"/>
              </a:rPr>
              <a:t>Mededelingen en</a:t>
            </a:r>
          </a:p>
          <a:p>
            <a:pPr marL="0" marR="0" lvl="0" indent="0" algn="l" defTabSz="914400" rtl="0" eaLnBrk="1" fontAlgn="auto" latinLnBrk="0" hangingPunct="1">
              <a:lnSpc>
                <a:spcPts val="2600"/>
              </a:lnSpc>
              <a:spcBef>
                <a:spcPts val="0"/>
              </a:spcBef>
              <a:spcAft>
                <a:spcPts val="0"/>
              </a:spcAft>
              <a:buClrTx/>
              <a:buSzTx/>
              <a:buFontTx/>
              <a:buNone/>
              <a:tabLst/>
              <a:defRPr/>
            </a:pPr>
            <a:endParaRPr lang="nl-NL" b="1">
              <a:latin typeface="Plus Jakarta Sans ExtraBold" pitchFamily="2" charset="77"/>
              <a:cs typeface="Plus Jakarta Sans ExtraBold" pitchFamily="2" charset="77"/>
            </a:endParaRPr>
          </a:p>
          <a:p>
            <a:pPr marL="0" marR="0" lvl="0" indent="0" algn="l" defTabSz="914400" rtl="0" eaLnBrk="1" fontAlgn="auto" latinLnBrk="0" hangingPunct="1">
              <a:lnSpc>
                <a:spcPts val="2600"/>
              </a:lnSpc>
              <a:spcBef>
                <a:spcPts val="0"/>
              </a:spcBef>
              <a:spcAft>
                <a:spcPts val="0"/>
              </a:spcAft>
              <a:buClrTx/>
              <a:buSzTx/>
              <a:buFontTx/>
              <a:buNone/>
              <a:tabLst/>
              <a:defRPr/>
            </a:pPr>
            <a:r>
              <a:rPr kumimoji="0" lang="nl-NL" sz="3300" b="1" i="0" u="none" strike="noStrike" kern="1200" cap="none" spc="0" normalizeH="0" baseline="0" noProof="0">
                <a:ln>
                  <a:noFill/>
                </a:ln>
                <a:solidFill>
                  <a:srgbClr val="82B24A"/>
                </a:solidFill>
                <a:effectLst/>
                <a:uLnTx/>
                <a:uFillTx/>
                <a:latin typeface="Plus Jakarta Sans ExtraBold" pitchFamily="2" charset="77"/>
                <a:ea typeface="+mn-ea"/>
                <a:cs typeface="Plus Jakarta Sans ExtraBold" pitchFamily="2" charset="77"/>
              </a:rPr>
              <a:t>rondvraag</a:t>
            </a:r>
          </a:p>
        </p:txBody>
      </p:sp>
      <p:sp>
        <p:nvSpPr>
          <p:cNvPr id="9" name="Tijdelijke aanduiding voor dianummer 5">
            <a:extLst>
              <a:ext uri="{FF2B5EF4-FFF2-40B4-BE49-F238E27FC236}">
                <a16:creationId xmlns:a16="http://schemas.microsoft.com/office/drawing/2014/main" id="{178D5E1F-175C-161E-B931-EE8A360C6A16}"/>
              </a:ext>
            </a:extLst>
          </p:cNvPr>
          <p:cNvSpPr>
            <a:spLocks noGrp="1"/>
          </p:cNvSpPr>
          <p:nvPr>
            <p:ph type="sldNum" sz="quarter" idx="12"/>
          </p:nvPr>
        </p:nvSpPr>
        <p:spPr>
          <a:xfrm>
            <a:off x="8610600" y="6092688"/>
            <a:ext cx="2928730" cy="628788"/>
          </a:xfrm>
          <a:prstGeom prst="rect">
            <a:avLst/>
          </a:prstGeom>
        </p:spPr>
        <p:txBody>
          <a:bodyPr/>
          <a:lstStyle>
            <a:lvl1pPr algn="r">
              <a:defRPr sz="1200" b="1" i="0">
                <a:solidFill>
                  <a:srgbClr val="82B24A"/>
                </a:solidFill>
                <a:latin typeface="Plus Jakarta Sans ExtraBold" pitchFamily="2" charset="77"/>
                <a:cs typeface="Plus Jakarta Sans ExtraBold" pitchFamily="2"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1E7A87-C60C-0D44-B18B-BBAB99C01650}" type="slidenum">
              <a:rPr kumimoji="0" lang="nl-NL" sz="1200" b="1" i="0" u="none" strike="noStrike" kern="1200" cap="none" spc="0" normalizeH="0" baseline="0" noProof="0" smtClean="0">
                <a:ln>
                  <a:noFill/>
                </a:ln>
                <a:solidFill>
                  <a:prstClr val="white"/>
                </a:solidFill>
                <a:effectLst/>
                <a:uLnTx/>
                <a:uFillTx/>
                <a:latin typeface="Plus Jakarta Sans ExtraBold" pitchFamily="2" charset="77"/>
                <a:ea typeface="+mn-ea"/>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nl-NL" sz="1200" b="1" i="0" u="none" strike="noStrike" kern="1200" cap="none" spc="0" normalizeH="0" baseline="0" noProof="0">
              <a:ln>
                <a:noFill/>
              </a:ln>
              <a:solidFill>
                <a:prstClr val="white"/>
              </a:solidFill>
              <a:effectLst/>
              <a:uLnTx/>
              <a:uFillTx/>
              <a:latin typeface="Plus Jakarta Sans ExtraBold" pitchFamily="2" charset="77"/>
              <a:ea typeface="+mn-ea"/>
            </a:endParaRPr>
          </a:p>
        </p:txBody>
      </p:sp>
      <p:pic>
        <p:nvPicPr>
          <p:cNvPr id="25" name="Tijdelijke aanduiding voor afbeelding 24" descr="Afbeelding met hand&#10;&#10;Automatisch gegenereerde beschrijving">
            <a:extLst>
              <a:ext uri="{FF2B5EF4-FFF2-40B4-BE49-F238E27FC236}">
                <a16:creationId xmlns:a16="http://schemas.microsoft.com/office/drawing/2014/main" id="{C4893D97-6818-7830-1775-C3E25AA9F783}"/>
              </a:ext>
            </a:extLst>
          </p:cNvPr>
          <p:cNvPicPr>
            <a:picLocks noGrp="1" noChangeAspect="1"/>
          </p:cNvPicPr>
          <p:nvPr>
            <p:ph type="pic" sz="quarter" idx="13"/>
          </p:nvPr>
        </p:nvPicPr>
        <p:blipFill>
          <a:blip r:embed="rId2"/>
          <a:srcRect l="4380" r="4380"/>
          <a:stretch>
            <a:fillRect/>
          </a:stretch>
        </p:blipFill>
        <p:spPr/>
      </p:pic>
    </p:spTree>
    <p:extLst>
      <p:ext uri="{BB962C8B-B14F-4D97-AF65-F5344CB8AC3E}">
        <p14:creationId xmlns:p14="http://schemas.microsoft.com/office/powerpoint/2010/main" val="1059056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45</a:t>
            </a:fld>
            <a:endParaRPr lang="nl-NL">
              <a:solidFill>
                <a:srgbClr val="82B24A"/>
              </a:solidFill>
            </a:endParaRPr>
          </a:p>
        </p:txBody>
      </p:sp>
      <p:sp>
        <p:nvSpPr>
          <p:cNvPr id="4" name="Tekstvak 3">
            <a:extLst>
              <a:ext uri="{FF2B5EF4-FFF2-40B4-BE49-F238E27FC236}">
                <a16:creationId xmlns:a16="http://schemas.microsoft.com/office/drawing/2014/main" id="{C05E1CB8-7016-7569-4216-F5055063659D}"/>
              </a:ext>
            </a:extLst>
          </p:cNvPr>
          <p:cNvSpPr txBox="1"/>
          <p:nvPr/>
        </p:nvSpPr>
        <p:spPr>
          <a:xfrm>
            <a:off x="1116692" y="1896180"/>
            <a:ext cx="5307906" cy="361766"/>
          </a:xfrm>
          <a:prstGeom prst="rect">
            <a:avLst/>
          </a:prstGeom>
          <a:noFill/>
        </p:spPr>
        <p:txBody>
          <a:bodyPr wrap="square" lIns="0" tIns="0" rIns="0" bIns="0">
            <a:spAutoFit/>
          </a:bodyPr>
          <a:lstStyle/>
          <a:p>
            <a:pPr>
              <a:lnSpc>
                <a:spcPts val="2600"/>
              </a:lnSpc>
            </a:pPr>
            <a:r>
              <a:rPr lang="nl-NL" sz="3300" b="1">
                <a:solidFill>
                  <a:srgbClr val="82B24A"/>
                </a:solidFill>
                <a:effectLst/>
                <a:latin typeface="Plus Jakarta Sans ExtraBold" pitchFamily="2" charset="77"/>
                <a:cs typeface="Plus Jakarta Sans ExtraBold" pitchFamily="2" charset="77"/>
              </a:rPr>
              <a:t>VBSO bijeenkomsten</a:t>
            </a:r>
          </a:p>
        </p:txBody>
      </p:sp>
      <p:sp>
        <p:nvSpPr>
          <p:cNvPr id="5" name="Tekstvak 4">
            <a:extLst>
              <a:ext uri="{FF2B5EF4-FFF2-40B4-BE49-F238E27FC236}">
                <a16:creationId xmlns:a16="http://schemas.microsoft.com/office/drawing/2014/main" id="{907641FD-BD2D-7656-C60F-B423F99F492B}"/>
              </a:ext>
            </a:extLst>
          </p:cNvPr>
          <p:cNvSpPr txBox="1"/>
          <p:nvPr/>
        </p:nvSpPr>
        <p:spPr>
          <a:xfrm>
            <a:off x="1116692" y="2560433"/>
            <a:ext cx="9448106" cy="3274999"/>
          </a:xfrm>
          <a:prstGeom prst="rect">
            <a:avLst/>
          </a:prstGeom>
          <a:noFill/>
        </p:spPr>
        <p:txBody>
          <a:bodyPr wrap="square" lIns="0" tIns="0" rIns="0" bIns="0">
            <a:spAutoFit/>
          </a:bodyPr>
          <a:lstStyle/>
          <a:p>
            <a:pPr marL="2159000" indent="-2159000">
              <a:lnSpc>
                <a:spcPct val="150000"/>
              </a:lnSpc>
            </a:pPr>
            <a:r>
              <a:rPr lang="nl-NL" sz="1600">
                <a:solidFill>
                  <a:srgbClr val="00406E"/>
                </a:solidFill>
                <a:effectLst/>
                <a:latin typeface="Plus Jakarta Sans" pitchFamily="2" charset="77"/>
                <a:cs typeface="Plus Jakarta Sans" pitchFamily="2" charset="77"/>
              </a:rPr>
              <a:t>29 mei 2024 	| VBSO Ledenvergadering</a:t>
            </a:r>
            <a:r>
              <a:rPr lang="nl-NL" sz="1600">
                <a:solidFill>
                  <a:srgbClr val="00406E"/>
                </a:solidFill>
                <a:latin typeface="Plus Jakarta Sans" pitchFamily="2" charset="77"/>
                <a:cs typeface="Plus Jakarta Sans" pitchFamily="2" charset="77"/>
              </a:rPr>
              <a:t> in Leerdam</a:t>
            </a:r>
            <a:br>
              <a:rPr lang="nl-NL" sz="1600">
                <a:solidFill>
                  <a:srgbClr val="00406E"/>
                </a:solidFill>
                <a:latin typeface="Plus Jakarta Sans" pitchFamily="2" charset="77"/>
                <a:cs typeface="Plus Jakarta Sans" pitchFamily="2" charset="77"/>
              </a:rPr>
            </a:br>
            <a:endParaRPr lang="nl-NL" sz="1600">
              <a:solidFill>
                <a:srgbClr val="00406E"/>
              </a:solidFill>
              <a:latin typeface="Plus Jakarta Sans" pitchFamily="2" charset="77"/>
              <a:cs typeface="Plus Jakarta Sans" pitchFamily="2" charset="77"/>
            </a:endParaRPr>
          </a:p>
          <a:p>
            <a:pPr marL="2159000" indent="-2159000">
              <a:lnSpc>
                <a:spcPct val="150000"/>
              </a:lnSpc>
            </a:pPr>
            <a:r>
              <a:rPr lang="nl-NL" sz="1600">
                <a:solidFill>
                  <a:srgbClr val="00406E"/>
                </a:solidFill>
                <a:effectLst/>
                <a:latin typeface="Plus Jakarta Sans" pitchFamily="2" charset="77"/>
                <a:cs typeface="Plus Jakarta Sans" pitchFamily="2" charset="77"/>
              </a:rPr>
              <a:t>17 september 2024	| Regioavond Bruinisse</a:t>
            </a:r>
          </a:p>
          <a:p>
            <a:pPr marL="2159000" indent="-2159000">
              <a:lnSpc>
                <a:spcPct val="150000"/>
              </a:lnSpc>
            </a:pPr>
            <a:r>
              <a:rPr lang="nl-NL" sz="1600">
                <a:solidFill>
                  <a:srgbClr val="00406E"/>
                </a:solidFill>
                <a:latin typeface="Plus Jakarta Sans" pitchFamily="2" charset="77"/>
                <a:cs typeface="Plus Jakarta Sans" pitchFamily="2" charset="77"/>
              </a:rPr>
              <a:t>24 september 2024 	| Regioavond Ede</a:t>
            </a:r>
          </a:p>
          <a:p>
            <a:pPr marL="2159000" indent="-2159000">
              <a:lnSpc>
                <a:spcPct val="150000"/>
              </a:lnSpc>
            </a:pPr>
            <a:endParaRPr lang="nl-NL" sz="1600">
              <a:solidFill>
                <a:srgbClr val="00406E"/>
              </a:solidFill>
              <a:latin typeface="Plus Jakarta Sans" pitchFamily="2" charset="77"/>
              <a:cs typeface="Plus Jakarta Sans" pitchFamily="2" charset="77"/>
            </a:endParaRPr>
          </a:p>
          <a:p>
            <a:pPr marL="2159000" indent="-2159000">
              <a:lnSpc>
                <a:spcPct val="150000"/>
              </a:lnSpc>
            </a:pPr>
            <a:r>
              <a:rPr lang="nl-NL" sz="1600">
                <a:solidFill>
                  <a:srgbClr val="00406E"/>
                </a:solidFill>
                <a:effectLst/>
                <a:latin typeface="Plus Jakarta Sans" pitchFamily="2" charset="77"/>
                <a:cs typeface="Plus Jakarta Sans" pitchFamily="2" charset="77"/>
              </a:rPr>
              <a:t>18 maart 2025	| Regioavond Bruinisse</a:t>
            </a:r>
          </a:p>
          <a:p>
            <a:pPr marL="2159000" indent="-2159000">
              <a:lnSpc>
                <a:spcPct val="150000"/>
              </a:lnSpc>
            </a:pPr>
            <a:r>
              <a:rPr lang="nl-NL" sz="1600">
                <a:solidFill>
                  <a:srgbClr val="00406E"/>
                </a:solidFill>
                <a:latin typeface="Plus Jakarta Sans" pitchFamily="2" charset="77"/>
                <a:cs typeface="Plus Jakarta Sans" pitchFamily="2" charset="77"/>
              </a:rPr>
              <a:t>25 maart 2025	| Regioavond Ede</a:t>
            </a:r>
          </a:p>
          <a:p>
            <a:pPr marL="2159000" indent="-2159000">
              <a:lnSpc>
                <a:spcPct val="150000"/>
              </a:lnSpc>
            </a:pPr>
            <a:endParaRPr lang="nl-NL" sz="1600">
              <a:solidFill>
                <a:srgbClr val="00406E"/>
              </a:solidFill>
              <a:effectLst/>
              <a:latin typeface="Plus Jakarta Sans" pitchFamily="2" charset="77"/>
              <a:cs typeface="Plus Jakarta Sans" pitchFamily="2" charset="77"/>
            </a:endParaRPr>
          </a:p>
          <a:p>
            <a:pPr marL="2159000" indent="-2159000">
              <a:lnSpc>
                <a:spcPct val="150000"/>
              </a:lnSpc>
            </a:pPr>
            <a:r>
              <a:rPr lang="nl-NL" sz="1600">
                <a:solidFill>
                  <a:srgbClr val="00406E"/>
                </a:solidFill>
                <a:latin typeface="Plus Jakarta Sans" pitchFamily="2" charset="77"/>
                <a:cs typeface="Plus Jakarta Sans" pitchFamily="2" charset="77"/>
              </a:rPr>
              <a:t>Voor alle data geldt: Deo Volente</a:t>
            </a:r>
            <a:endParaRPr lang="nl-NL" sz="1600">
              <a:solidFill>
                <a:srgbClr val="00406E"/>
              </a:solidFill>
              <a:effectLst/>
              <a:latin typeface="Plus Jakarta Sans" pitchFamily="2" charset="77"/>
              <a:cs typeface="Plus Jakarta Sans" pitchFamily="2" charset="77"/>
            </a:endParaRPr>
          </a:p>
        </p:txBody>
      </p:sp>
    </p:spTree>
    <p:extLst>
      <p:ext uri="{BB962C8B-B14F-4D97-AF65-F5344CB8AC3E}">
        <p14:creationId xmlns:p14="http://schemas.microsoft.com/office/powerpoint/2010/main" val="40350108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E375B-2983-A8ED-07D9-056A3080AE81}"/>
              </a:ext>
            </a:extLst>
          </p:cNvPr>
          <p:cNvSpPr>
            <a:spLocks noGrp="1"/>
          </p:cNvSpPr>
          <p:nvPr>
            <p:ph type="ctrTitle"/>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5100" b="1" i="0" u="none" strike="noStrike" kern="1200" cap="none" spc="0" normalizeH="0" baseline="0" noProof="0">
                <a:ln>
                  <a:noFill/>
                </a:ln>
                <a:solidFill>
                  <a:srgbClr val="00406E"/>
                </a:solidFill>
                <a:effectLst/>
                <a:uLnTx/>
                <a:uFillTx/>
                <a:latin typeface="Plus Jakarta Sans ExtraBold" pitchFamily="2" charset="77"/>
                <a:ea typeface="+mn-ea"/>
                <a:cs typeface="Plus Jakarta Sans ExtraBold" pitchFamily="2" charset="77"/>
              </a:rPr>
              <a:t>Dank voor uw komst!</a:t>
            </a:r>
            <a:br>
              <a:rPr kumimoji="0" lang="nl-NL" sz="5100" b="1" i="0" u="none" strike="noStrike" kern="1200" cap="none" spc="0" normalizeH="0" baseline="0" noProof="0">
                <a:ln>
                  <a:noFill/>
                </a:ln>
                <a:solidFill>
                  <a:srgbClr val="00406E"/>
                </a:solidFill>
                <a:effectLst/>
                <a:uLnTx/>
                <a:uFillTx/>
                <a:latin typeface="Plus Jakarta Sans ExtraBold" pitchFamily="2" charset="77"/>
                <a:ea typeface="+mn-ea"/>
                <a:cs typeface="Plus Jakarta Sans ExtraBold" pitchFamily="2" charset="77"/>
              </a:rPr>
            </a:br>
            <a:r>
              <a:rPr kumimoji="0" lang="nl-NL" sz="2800" b="1" i="0" u="none" strike="noStrike" kern="1200" cap="none" spc="0" normalizeH="0" baseline="0" noProof="0">
                <a:ln>
                  <a:noFill/>
                </a:ln>
                <a:solidFill>
                  <a:srgbClr val="00406E"/>
                </a:solidFill>
                <a:effectLst/>
                <a:uLnTx/>
                <a:uFillTx/>
                <a:latin typeface="Plus Jakarta Sans ExtraBold" pitchFamily="2" charset="77"/>
                <a:ea typeface="+mn-ea"/>
                <a:cs typeface="Plus Jakarta Sans ExtraBold" pitchFamily="2" charset="77"/>
              </a:rPr>
              <a:t>Graag tot ziens op D.V. 29 mei 2024 in Leerdam!</a:t>
            </a:r>
          </a:p>
        </p:txBody>
      </p:sp>
      <p:sp>
        <p:nvSpPr>
          <p:cNvPr id="3" name="Tijdelijke aanduiding voor tekst 2">
            <a:extLst>
              <a:ext uri="{FF2B5EF4-FFF2-40B4-BE49-F238E27FC236}">
                <a16:creationId xmlns:a16="http://schemas.microsoft.com/office/drawing/2014/main" id="{45AFD895-21BB-BE25-E9EC-6956C967FFFA}"/>
              </a:ext>
            </a:extLst>
          </p:cNvPr>
          <p:cNvSpPr>
            <a:spLocks noGrp="1"/>
          </p:cNvSpPr>
          <p:nvPr>
            <p:ph type="body" sz="quarter" idx="12"/>
          </p:nvPr>
        </p:nvSpPr>
        <p:spPr/>
        <p:txBody>
          <a:bodyPr/>
          <a:lstStyle/>
          <a:p>
            <a:r>
              <a:rPr lang="nl-NL"/>
              <a:t>Verbindt en versterkt</a:t>
            </a:r>
          </a:p>
        </p:txBody>
      </p:sp>
    </p:spTree>
    <p:extLst>
      <p:ext uri="{BB962C8B-B14F-4D97-AF65-F5344CB8AC3E}">
        <p14:creationId xmlns:p14="http://schemas.microsoft.com/office/powerpoint/2010/main" val="1812651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5</a:t>
            </a:fld>
            <a:endParaRPr lang="nl-NL">
              <a:solidFill>
                <a:srgbClr val="82B24A"/>
              </a:solidFill>
            </a:endParaRPr>
          </a:p>
        </p:txBody>
      </p:sp>
      <p:sp>
        <p:nvSpPr>
          <p:cNvPr id="2" name="Tekstvak 1">
            <a:extLst>
              <a:ext uri="{FF2B5EF4-FFF2-40B4-BE49-F238E27FC236}">
                <a16:creationId xmlns:a16="http://schemas.microsoft.com/office/drawing/2014/main" id="{0F5550A0-C6B9-CBE9-D3AF-624AB27472ED}"/>
              </a:ext>
            </a:extLst>
          </p:cNvPr>
          <p:cNvSpPr txBox="1"/>
          <p:nvPr/>
        </p:nvSpPr>
        <p:spPr>
          <a:xfrm>
            <a:off x="1207194" y="1780792"/>
            <a:ext cx="6616006" cy="361766"/>
          </a:xfrm>
          <a:prstGeom prst="rect">
            <a:avLst/>
          </a:prstGeom>
          <a:noFill/>
        </p:spPr>
        <p:txBody>
          <a:bodyPr wrap="square" lIns="0" tIns="0" rIns="0" bIns="0">
            <a:spAutoFit/>
          </a:bodyPr>
          <a:lstStyle/>
          <a:p>
            <a:pPr>
              <a:lnSpc>
                <a:spcPts val="2600"/>
              </a:lnSpc>
            </a:pPr>
            <a:r>
              <a:rPr lang="nl-NL" sz="3300" b="1">
                <a:solidFill>
                  <a:srgbClr val="82B24A"/>
                </a:solidFill>
                <a:effectLst/>
                <a:latin typeface="Plus Jakarta Sans ExtraBold" pitchFamily="2" charset="77"/>
                <a:cs typeface="Plus Jakarta Sans ExtraBold" pitchFamily="2" charset="77"/>
              </a:rPr>
              <a:t>Schriftlezing | Exodus 12 : 21 - 28</a:t>
            </a:r>
          </a:p>
        </p:txBody>
      </p:sp>
      <p:sp>
        <p:nvSpPr>
          <p:cNvPr id="3" name="Tekstvak 2">
            <a:extLst>
              <a:ext uri="{FF2B5EF4-FFF2-40B4-BE49-F238E27FC236}">
                <a16:creationId xmlns:a16="http://schemas.microsoft.com/office/drawing/2014/main" id="{E670B191-39B8-0E6A-3709-A569F1F268ED}"/>
              </a:ext>
            </a:extLst>
          </p:cNvPr>
          <p:cNvSpPr txBox="1"/>
          <p:nvPr/>
        </p:nvSpPr>
        <p:spPr>
          <a:xfrm>
            <a:off x="1207194" y="2445045"/>
            <a:ext cx="9448106" cy="3274999"/>
          </a:xfrm>
          <a:prstGeom prst="rect">
            <a:avLst/>
          </a:prstGeom>
          <a:noFill/>
        </p:spPr>
        <p:txBody>
          <a:bodyPr wrap="square" lIns="0" tIns="0" rIns="0" bIns="0">
            <a:spAutoFit/>
          </a:bodyPr>
          <a:lstStyle/>
          <a:p>
            <a:pPr marL="355600" indent="-355600">
              <a:lnSpc>
                <a:spcPct val="150000"/>
              </a:lnSpc>
            </a:pPr>
            <a:r>
              <a:rPr lang="nl-NL" sz="1600">
                <a:solidFill>
                  <a:srgbClr val="00406E"/>
                </a:solidFill>
                <a:latin typeface="Plus Jakarta Sans" pitchFamily="2" charset="77"/>
                <a:cs typeface="Plus Jakarta Sans" pitchFamily="2" charset="77"/>
              </a:rPr>
              <a:t>21 	Mozes dan riep al de oudsten van Israël en </a:t>
            </a:r>
            <a:r>
              <a:rPr lang="nl-NL" sz="1600" err="1">
                <a:solidFill>
                  <a:srgbClr val="00406E"/>
                </a:solidFill>
                <a:latin typeface="Plus Jakarta Sans" pitchFamily="2" charset="77"/>
                <a:cs typeface="Plus Jakarta Sans" pitchFamily="2" charset="77"/>
              </a:rPr>
              <a:t>zeide</a:t>
            </a:r>
            <a:r>
              <a:rPr lang="nl-NL" sz="1600">
                <a:solidFill>
                  <a:srgbClr val="00406E"/>
                </a:solidFill>
                <a:latin typeface="Plus Jakarta Sans" pitchFamily="2" charset="77"/>
                <a:cs typeface="Plus Jakarta Sans" pitchFamily="2" charset="77"/>
              </a:rPr>
              <a:t> tot hen: Leest uit en neemt u lammeren voor uw huisgezinnen en slacht het </a:t>
            </a:r>
            <a:r>
              <a:rPr lang="nl-NL" sz="1600" err="1">
                <a:solidFill>
                  <a:srgbClr val="00406E"/>
                </a:solidFill>
                <a:latin typeface="Plus Jakarta Sans" pitchFamily="2" charset="77"/>
                <a:cs typeface="Plus Jakarta Sans" pitchFamily="2" charset="77"/>
              </a:rPr>
              <a:t>pascha</a:t>
            </a:r>
            <a:r>
              <a:rPr lang="nl-NL" sz="1600">
                <a:solidFill>
                  <a:srgbClr val="00406E"/>
                </a:solidFill>
                <a:latin typeface="Plus Jakarta Sans" pitchFamily="2" charset="77"/>
                <a:cs typeface="Plus Jakarta Sans" pitchFamily="2" charset="77"/>
              </a:rPr>
              <a:t>.</a:t>
            </a:r>
          </a:p>
          <a:p>
            <a:pPr marL="355600" indent="-355600">
              <a:lnSpc>
                <a:spcPct val="150000"/>
              </a:lnSpc>
            </a:pPr>
            <a:r>
              <a:rPr lang="nl-NL" sz="1600">
                <a:solidFill>
                  <a:srgbClr val="00406E"/>
                </a:solidFill>
                <a:latin typeface="Plus Jakarta Sans" pitchFamily="2" charset="77"/>
                <a:cs typeface="Plus Jakarta Sans" pitchFamily="2" charset="77"/>
              </a:rPr>
              <a:t>22	Neemt dan een </a:t>
            </a:r>
            <a:r>
              <a:rPr lang="nl-NL" sz="1600" err="1">
                <a:solidFill>
                  <a:srgbClr val="00406E"/>
                </a:solidFill>
                <a:latin typeface="Plus Jakarta Sans" pitchFamily="2" charset="77"/>
                <a:cs typeface="Plus Jakarta Sans" pitchFamily="2" charset="77"/>
              </a:rPr>
              <a:t>bundelken</a:t>
            </a:r>
            <a:r>
              <a:rPr lang="nl-NL" sz="1600">
                <a:solidFill>
                  <a:srgbClr val="00406E"/>
                </a:solidFill>
                <a:latin typeface="Plus Jakarta Sans" pitchFamily="2" charset="77"/>
                <a:cs typeface="Plus Jakarta Sans" pitchFamily="2" charset="77"/>
              </a:rPr>
              <a:t> hysop en doopt het in het bloed dat in een bekken zal wezen, en strijkt aan den bovendorpel en aan de beide zijposten van dat bloed hetwelk in het bekken zijn zal; doch u aangaande, niemand zal uitgaan uit de deur van zijn huis tot aan den morgen.</a:t>
            </a:r>
          </a:p>
          <a:p>
            <a:pPr marL="355600" indent="-355600">
              <a:lnSpc>
                <a:spcPct val="150000"/>
              </a:lnSpc>
            </a:pPr>
            <a:r>
              <a:rPr lang="nl-NL" sz="1600">
                <a:solidFill>
                  <a:srgbClr val="00406E"/>
                </a:solidFill>
                <a:latin typeface="Plus Jakarta Sans" pitchFamily="2" charset="77"/>
                <a:cs typeface="Plus Jakarta Sans" pitchFamily="2" charset="77"/>
              </a:rPr>
              <a:t>23	Want de HEERE zal doorgaan om de </a:t>
            </a:r>
            <a:r>
              <a:rPr lang="nl-NL" sz="1600" err="1">
                <a:solidFill>
                  <a:srgbClr val="00406E"/>
                </a:solidFill>
                <a:latin typeface="Plus Jakarta Sans" pitchFamily="2" charset="77"/>
                <a:cs typeface="Plus Jakarta Sans" pitchFamily="2" charset="77"/>
              </a:rPr>
              <a:t>Egyptenaars</a:t>
            </a:r>
            <a:r>
              <a:rPr lang="nl-NL" sz="1600">
                <a:solidFill>
                  <a:srgbClr val="00406E"/>
                </a:solidFill>
                <a:latin typeface="Plus Jakarta Sans" pitchFamily="2" charset="77"/>
                <a:cs typeface="Plus Jakarta Sans" pitchFamily="2" charset="77"/>
              </a:rPr>
              <a:t> te slaan; doch wanneer Hij het bloed zien zal aan den bovendorpel en aan de twee zijposten, zo zal de HEERE de deur voorbijgaan en den verderver niet toelaten in uw huizen te komen om te slaan.</a:t>
            </a:r>
          </a:p>
          <a:p>
            <a:pPr marL="355600" indent="-355600">
              <a:lnSpc>
                <a:spcPct val="150000"/>
              </a:lnSpc>
            </a:pPr>
            <a:r>
              <a:rPr lang="nl-NL" sz="1600">
                <a:solidFill>
                  <a:srgbClr val="00406E"/>
                </a:solidFill>
                <a:latin typeface="Plus Jakarta Sans" pitchFamily="2" charset="77"/>
                <a:cs typeface="Plus Jakarta Sans" pitchFamily="2" charset="77"/>
              </a:rPr>
              <a:t>24	Onderhoudt dan deze zaak, tot een inzetting voor u en voor uw kinderen tot in eeuwigheid.</a:t>
            </a:r>
          </a:p>
        </p:txBody>
      </p:sp>
    </p:spTree>
    <p:extLst>
      <p:ext uri="{BB962C8B-B14F-4D97-AF65-F5344CB8AC3E}">
        <p14:creationId xmlns:p14="http://schemas.microsoft.com/office/powerpoint/2010/main" val="391909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6</a:t>
            </a:fld>
            <a:endParaRPr lang="nl-NL">
              <a:solidFill>
                <a:srgbClr val="82B24A"/>
              </a:solidFill>
            </a:endParaRPr>
          </a:p>
        </p:txBody>
      </p:sp>
      <p:sp>
        <p:nvSpPr>
          <p:cNvPr id="2" name="Tekstvak 1">
            <a:extLst>
              <a:ext uri="{FF2B5EF4-FFF2-40B4-BE49-F238E27FC236}">
                <a16:creationId xmlns:a16="http://schemas.microsoft.com/office/drawing/2014/main" id="{0F5550A0-C6B9-CBE9-D3AF-624AB27472ED}"/>
              </a:ext>
            </a:extLst>
          </p:cNvPr>
          <p:cNvSpPr txBox="1"/>
          <p:nvPr/>
        </p:nvSpPr>
        <p:spPr>
          <a:xfrm>
            <a:off x="1207194" y="1780792"/>
            <a:ext cx="6616006" cy="361766"/>
          </a:xfrm>
          <a:prstGeom prst="rect">
            <a:avLst/>
          </a:prstGeom>
          <a:noFill/>
        </p:spPr>
        <p:txBody>
          <a:bodyPr wrap="square" lIns="0" tIns="0" rIns="0" bIns="0">
            <a:spAutoFit/>
          </a:bodyPr>
          <a:lstStyle/>
          <a:p>
            <a:pPr>
              <a:lnSpc>
                <a:spcPts val="2600"/>
              </a:lnSpc>
            </a:pPr>
            <a:r>
              <a:rPr lang="nl-NL" sz="3300" b="1">
                <a:solidFill>
                  <a:srgbClr val="82B24A"/>
                </a:solidFill>
                <a:effectLst/>
                <a:latin typeface="Plus Jakarta Sans ExtraBold" pitchFamily="2" charset="77"/>
                <a:cs typeface="Plus Jakarta Sans ExtraBold" pitchFamily="2" charset="77"/>
              </a:rPr>
              <a:t>Schriftlezing | Exodus 12 : 21 - 28</a:t>
            </a:r>
          </a:p>
        </p:txBody>
      </p:sp>
      <p:sp>
        <p:nvSpPr>
          <p:cNvPr id="3" name="Tekstvak 2">
            <a:extLst>
              <a:ext uri="{FF2B5EF4-FFF2-40B4-BE49-F238E27FC236}">
                <a16:creationId xmlns:a16="http://schemas.microsoft.com/office/drawing/2014/main" id="{E670B191-39B8-0E6A-3709-A569F1F268ED}"/>
              </a:ext>
            </a:extLst>
          </p:cNvPr>
          <p:cNvSpPr txBox="1"/>
          <p:nvPr/>
        </p:nvSpPr>
        <p:spPr>
          <a:xfrm>
            <a:off x="1207194" y="2445045"/>
            <a:ext cx="9448106" cy="3274999"/>
          </a:xfrm>
          <a:prstGeom prst="rect">
            <a:avLst/>
          </a:prstGeom>
          <a:noFill/>
        </p:spPr>
        <p:txBody>
          <a:bodyPr wrap="square" lIns="0" tIns="0" rIns="0" bIns="0">
            <a:spAutoFit/>
          </a:bodyPr>
          <a:lstStyle/>
          <a:p>
            <a:pPr marL="355600" indent="-355600">
              <a:lnSpc>
                <a:spcPct val="150000"/>
              </a:lnSpc>
            </a:pPr>
            <a:r>
              <a:rPr lang="nl-NL" sz="1600">
                <a:solidFill>
                  <a:srgbClr val="00406E"/>
                </a:solidFill>
                <a:latin typeface="Plus Jakarta Sans" pitchFamily="2" charset="77"/>
                <a:cs typeface="Plus Jakarta Sans" pitchFamily="2" charset="77"/>
              </a:rPr>
              <a:t>25	En het zal geschieden als gij in dat land komt dat u de HEERE geven zal, gelijk Hij gesproken heeft, zo zult gij dezen dienst onderhouden.</a:t>
            </a:r>
          </a:p>
          <a:p>
            <a:pPr marL="355600" indent="-355600">
              <a:lnSpc>
                <a:spcPct val="150000"/>
              </a:lnSpc>
            </a:pPr>
            <a:r>
              <a:rPr lang="nl-NL" sz="1600">
                <a:solidFill>
                  <a:srgbClr val="00406E"/>
                </a:solidFill>
                <a:latin typeface="Plus Jakarta Sans" pitchFamily="2" charset="77"/>
                <a:cs typeface="Plus Jakarta Sans" pitchFamily="2" charset="77"/>
              </a:rPr>
              <a:t>26	En het zal geschieden wanneer uw kinderen tot u zullen zeggen: Wat hebt gij daar voor een dienst?,</a:t>
            </a:r>
          </a:p>
          <a:p>
            <a:pPr marL="355600" indent="-355600">
              <a:lnSpc>
                <a:spcPct val="150000"/>
              </a:lnSpc>
            </a:pPr>
            <a:r>
              <a:rPr lang="nl-NL" sz="1600">
                <a:solidFill>
                  <a:srgbClr val="00406E"/>
                </a:solidFill>
                <a:latin typeface="Plus Jakarta Sans" pitchFamily="2" charset="77"/>
                <a:cs typeface="Plus Jakarta Sans" pitchFamily="2" charset="77"/>
              </a:rPr>
              <a:t>27	Zo zult gij zeggen: Dit is den HEERE een paasoffer, Die voor de huizen der kinderen Israëls voorbijging in Egypte, toen Hij de </a:t>
            </a:r>
            <a:r>
              <a:rPr lang="nl-NL" sz="1600" err="1">
                <a:solidFill>
                  <a:srgbClr val="00406E"/>
                </a:solidFill>
                <a:latin typeface="Plus Jakarta Sans" pitchFamily="2" charset="77"/>
                <a:cs typeface="Plus Jakarta Sans" pitchFamily="2" charset="77"/>
              </a:rPr>
              <a:t>Egyptenaars</a:t>
            </a:r>
            <a:r>
              <a:rPr lang="nl-NL" sz="1600">
                <a:solidFill>
                  <a:srgbClr val="00406E"/>
                </a:solidFill>
                <a:latin typeface="Plus Jakarta Sans" pitchFamily="2" charset="77"/>
                <a:cs typeface="Plus Jakarta Sans" pitchFamily="2" charset="77"/>
              </a:rPr>
              <a:t> sloeg en onze huizen bevrijdde. Toen boog zich het volk en neigde zich.</a:t>
            </a:r>
          </a:p>
          <a:p>
            <a:pPr marL="355600" indent="-355600">
              <a:lnSpc>
                <a:spcPct val="150000"/>
              </a:lnSpc>
            </a:pPr>
            <a:r>
              <a:rPr lang="nl-NL" sz="1600">
                <a:solidFill>
                  <a:srgbClr val="00406E"/>
                </a:solidFill>
                <a:latin typeface="Plus Jakarta Sans" pitchFamily="2" charset="77"/>
                <a:cs typeface="Plus Jakarta Sans" pitchFamily="2" charset="77"/>
              </a:rPr>
              <a:t>28	En de kinderen Israëls gingen en deden het; gelijk als de HEERE Mozes en </a:t>
            </a:r>
            <a:r>
              <a:rPr lang="nl-NL" sz="1600" err="1">
                <a:solidFill>
                  <a:srgbClr val="00406E"/>
                </a:solidFill>
                <a:latin typeface="Plus Jakarta Sans" pitchFamily="2" charset="77"/>
                <a:cs typeface="Plus Jakarta Sans" pitchFamily="2" charset="77"/>
              </a:rPr>
              <a:t>Aäron</a:t>
            </a:r>
            <a:r>
              <a:rPr lang="nl-NL" sz="1600">
                <a:solidFill>
                  <a:srgbClr val="00406E"/>
                </a:solidFill>
                <a:latin typeface="Plus Jakarta Sans" pitchFamily="2" charset="77"/>
                <a:cs typeface="Plus Jakarta Sans" pitchFamily="2" charset="77"/>
              </a:rPr>
              <a:t> geboden had, alzo deden zij.</a:t>
            </a:r>
            <a:endParaRPr lang="nl-NL" sz="1600">
              <a:solidFill>
                <a:srgbClr val="00406E"/>
              </a:solidFill>
              <a:effectLst/>
              <a:latin typeface="Plus Jakarta Sans" pitchFamily="2" charset="77"/>
              <a:cs typeface="Plus Jakarta Sans" pitchFamily="2" charset="77"/>
            </a:endParaRPr>
          </a:p>
        </p:txBody>
      </p:sp>
    </p:spTree>
    <p:extLst>
      <p:ext uri="{BB962C8B-B14F-4D97-AF65-F5344CB8AC3E}">
        <p14:creationId xmlns:p14="http://schemas.microsoft.com/office/powerpoint/2010/main" val="2615852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7</a:t>
            </a:fld>
            <a:endParaRPr lang="nl-NL">
              <a:solidFill>
                <a:srgbClr val="82B24A"/>
              </a:solidFill>
            </a:endParaRPr>
          </a:p>
        </p:txBody>
      </p:sp>
      <p:sp>
        <p:nvSpPr>
          <p:cNvPr id="3" name="Tekstvak 2">
            <a:extLst>
              <a:ext uri="{FF2B5EF4-FFF2-40B4-BE49-F238E27FC236}">
                <a16:creationId xmlns:a16="http://schemas.microsoft.com/office/drawing/2014/main" id="{E670B191-39B8-0E6A-3709-A569F1F268ED}"/>
              </a:ext>
            </a:extLst>
          </p:cNvPr>
          <p:cNvSpPr txBox="1"/>
          <p:nvPr/>
        </p:nvSpPr>
        <p:spPr>
          <a:xfrm>
            <a:off x="1207194" y="2445045"/>
            <a:ext cx="9448106" cy="1048364"/>
          </a:xfrm>
          <a:prstGeom prst="rect">
            <a:avLst/>
          </a:prstGeom>
          <a:noFill/>
        </p:spPr>
        <p:txBody>
          <a:bodyPr wrap="square" lIns="0" tIns="0" rIns="0" bIns="0">
            <a:spAutoFit/>
          </a:bodyPr>
          <a:lstStyle/>
          <a:p>
            <a:pPr marL="355600" indent="-355600">
              <a:lnSpc>
                <a:spcPct val="150000"/>
              </a:lnSpc>
            </a:pPr>
            <a:r>
              <a:rPr kumimoji="0" lang="nl-NL" sz="5100" b="1" i="0" u="none" strike="noStrike" kern="1200" cap="none" spc="0" normalizeH="0" baseline="0" noProof="0">
                <a:ln>
                  <a:noFill/>
                </a:ln>
                <a:solidFill>
                  <a:srgbClr val="00406E"/>
                </a:solidFill>
                <a:effectLst/>
                <a:uLnTx/>
                <a:uFillTx/>
                <a:latin typeface="Plus Jakarta Sans ExtraBold" pitchFamily="2" charset="77"/>
                <a:ea typeface="+mn-ea"/>
                <a:cs typeface="+mn-cs"/>
              </a:rPr>
              <a:t>Wat hebt gij daar voor een dienst?</a:t>
            </a:r>
            <a:endParaRPr lang="nl-NL" sz="1600">
              <a:solidFill>
                <a:srgbClr val="00406E"/>
              </a:solidFill>
              <a:effectLst/>
              <a:latin typeface="Plus Jakarta Sans" pitchFamily="2" charset="77"/>
              <a:cs typeface="Plus Jakarta Sans" pitchFamily="2" charset="77"/>
            </a:endParaRPr>
          </a:p>
        </p:txBody>
      </p:sp>
    </p:spTree>
    <p:extLst>
      <p:ext uri="{BB962C8B-B14F-4D97-AF65-F5344CB8AC3E}">
        <p14:creationId xmlns:p14="http://schemas.microsoft.com/office/powerpoint/2010/main" val="2413096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E375B-2983-A8ED-07D9-056A3080AE81}"/>
              </a:ext>
            </a:extLst>
          </p:cNvPr>
          <p:cNvSpPr>
            <a:spLocks noGrp="1"/>
          </p:cNvSpPr>
          <p:nvPr>
            <p:ph type="ctrTitle"/>
          </p:nvPr>
        </p:nvSpPr>
        <p:spPr/>
        <p:txBody>
          <a:bodyPr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5100" b="1" i="0" u="sng" strike="noStrike" kern="1200" cap="none" spc="0" normalizeH="0" baseline="0" noProof="0" dirty="0">
                <a:ln>
                  <a:noFill/>
                </a:ln>
                <a:solidFill>
                  <a:srgbClr val="00406E"/>
                </a:solidFill>
                <a:effectLst/>
                <a:uLnTx/>
                <a:uFillTx/>
                <a:latin typeface="Plus Jakarta Sans ExtraBold"/>
                <a:ea typeface="+mn-ea"/>
              </a:rPr>
              <a:t>Toezicht houden</a:t>
            </a:r>
            <a:r>
              <a:rPr kumimoji="0" lang="nl-NL" sz="5100" b="1" i="0" u="none" strike="noStrike" kern="1200" cap="none" spc="0" normalizeH="0" baseline="0" noProof="0" dirty="0">
                <a:ln>
                  <a:noFill/>
                </a:ln>
                <a:solidFill>
                  <a:srgbClr val="00406E"/>
                </a:solidFill>
                <a:effectLst/>
                <a:uLnTx/>
                <a:uFillTx/>
                <a:latin typeface="Plus Jakarta Sans ExtraBold"/>
                <a:ea typeface="+mn-ea"/>
              </a:rPr>
              <a:t> op </a:t>
            </a:r>
            <a:br>
              <a:rPr lang="nl-NL" sz="5100" b="1" i="0" u="none" strike="noStrike" kern="1200" cap="none" spc="0" normalizeH="0" baseline="0" noProof="0" dirty="0">
                <a:ln>
                  <a:noFill/>
                </a:ln>
                <a:effectLst/>
                <a:uLnTx/>
                <a:uFillTx/>
                <a:latin typeface="Plus Jakarta Sans ExtraBold" pitchFamily="2" charset="77"/>
                <a:ea typeface="+mn-ea"/>
                <a:cs typeface="Plus Jakarta Sans ExtraBold" pitchFamily="2" charset="77"/>
              </a:rPr>
            </a:br>
            <a:r>
              <a:rPr kumimoji="0" lang="nl-NL" sz="5100" b="1" i="0" u="none" strike="noStrike" kern="1200" cap="none" spc="0" normalizeH="0" baseline="0" noProof="0" dirty="0">
                <a:ln>
                  <a:noFill/>
                </a:ln>
                <a:solidFill>
                  <a:srgbClr val="00406E"/>
                </a:solidFill>
                <a:effectLst/>
                <a:uLnTx/>
                <a:uFillTx/>
                <a:latin typeface="Plus Jakarta Sans ExtraBold"/>
                <a:ea typeface="+mn-ea"/>
              </a:rPr>
              <a:t>Bijbels onderwijzen</a:t>
            </a:r>
            <a:br>
              <a:rPr lang="nl-NL" sz="5100" b="1" i="0" u="none" strike="noStrike" kern="1200" cap="none" spc="0" normalizeH="0" baseline="0" noProof="0" dirty="0">
                <a:ln>
                  <a:noFill/>
                </a:ln>
                <a:effectLst/>
                <a:uLnTx/>
                <a:uFillTx/>
                <a:latin typeface="Plus Jakarta Sans ExtraBold" pitchFamily="2" charset="77"/>
                <a:ea typeface="+mn-ea"/>
                <a:cs typeface="Plus Jakarta Sans ExtraBold" pitchFamily="2" charset="77"/>
              </a:rPr>
            </a:br>
            <a:br>
              <a:rPr lang="nl-NL" sz="700" b="0" i="1" u="none" strike="noStrike" kern="1200" cap="none" spc="0" normalizeH="0" baseline="0" noProof="0" dirty="0">
                <a:ln>
                  <a:noFill/>
                </a:ln>
                <a:effectLst/>
                <a:uLnTx/>
                <a:uFillTx/>
                <a:latin typeface="Plus Jakarta Sans ExtraBold" pitchFamily="2" charset="77"/>
                <a:ea typeface="+mn-ea"/>
                <a:cs typeface="Plus Jakarta Sans ExtraBold" pitchFamily="2" charset="77"/>
              </a:rPr>
            </a:br>
            <a:r>
              <a:rPr kumimoji="0" lang="nl-NL" sz="1600" b="0" i="1" u="none" strike="noStrike" kern="1200" cap="none" spc="0" normalizeH="0" baseline="0" noProof="0" dirty="0">
                <a:ln>
                  <a:noFill/>
                </a:ln>
                <a:solidFill>
                  <a:srgbClr val="00406E"/>
                </a:solidFill>
                <a:effectLst/>
                <a:uLnTx/>
                <a:uFillTx/>
                <a:latin typeface="Plus Jakarta Sans ExtraBold"/>
                <a:ea typeface="+mn-ea"/>
              </a:rPr>
              <a:t>zicht (en grip) op Bijbels verantwoord en goed onderwijs</a:t>
            </a:r>
            <a:endParaRPr lang="nl-NL" sz="1600" b="0" i="1" u="none" strike="noStrike" kern="1200" cap="none" spc="0" normalizeH="0" baseline="0" noProof="0" dirty="0">
              <a:ln>
                <a:noFill/>
              </a:ln>
              <a:solidFill>
                <a:srgbClr val="00406E"/>
              </a:solidFill>
              <a:effectLst/>
              <a:uLnTx/>
              <a:uFillTx/>
              <a:latin typeface="Plus Jakarta Sans ExtraBold"/>
              <a:ea typeface="+mn-ea"/>
            </a:endParaRPr>
          </a:p>
        </p:txBody>
      </p:sp>
    </p:spTree>
    <p:extLst>
      <p:ext uri="{BB962C8B-B14F-4D97-AF65-F5344CB8AC3E}">
        <p14:creationId xmlns:p14="http://schemas.microsoft.com/office/powerpoint/2010/main" val="1636096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5AE9-B2E2-1AF9-8289-9F1302C260B2}"/>
            </a:ext>
          </a:extLst>
        </p:cNvPr>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id="{274A8F36-FAEA-B088-F1E2-BDE7D0CD33E1}"/>
              </a:ext>
            </a:extLst>
          </p:cNvPr>
          <p:cNvSpPr txBox="1">
            <a:spLocks/>
          </p:cNvSpPr>
          <p:nvPr/>
        </p:nvSpPr>
        <p:spPr>
          <a:xfrm>
            <a:off x="8610600" y="6092688"/>
            <a:ext cx="2928730" cy="628788"/>
          </a:xfrm>
          <a:prstGeom prst="rect">
            <a:avLst/>
          </a:prstGeom>
        </p:spPr>
        <p:txBody>
          <a:bodyPr/>
          <a:lstStyle>
            <a:defPPr>
              <a:defRPr lang="nl-NL"/>
            </a:defPPr>
            <a:lvl1pPr marL="0" algn="r" defTabSz="914400" rtl="0" eaLnBrk="1" latinLnBrk="0" hangingPunct="1">
              <a:defRPr sz="1200" b="1" i="0" kern="1200">
                <a:solidFill>
                  <a:srgbClr val="F0781E"/>
                </a:solidFill>
                <a:latin typeface="Plus Jakarta Sans ExtraBold" pitchFamily="2" charset="77"/>
                <a:ea typeface="+mn-ea"/>
                <a:cs typeface="Plus Jakarta Sans Extra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1E7A87-C60C-0D44-B18B-BBAB99C01650}" type="slidenum">
              <a:rPr lang="nl-NL" smtClean="0">
                <a:solidFill>
                  <a:srgbClr val="82B24A"/>
                </a:solidFill>
              </a:rPr>
              <a:pPr/>
              <a:t>9</a:t>
            </a:fld>
            <a:endParaRPr lang="nl-NL" dirty="0">
              <a:solidFill>
                <a:srgbClr val="82B24A"/>
              </a:solidFill>
            </a:endParaRPr>
          </a:p>
        </p:txBody>
      </p:sp>
      <p:sp>
        <p:nvSpPr>
          <p:cNvPr id="4" name="Tekstvak 3">
            <a:extLst>
              <a:ext uri="{FF2B5EF4-FFF2-40B4-BE49-F238E27FC236}">
                <a16:creationId xmlns:a16="http://schemas.microsoft.com/office/drawing/2014/main" id="{29924092-9B44-CB85-79BC-09E15FB4C109}"/>
              </a:ext>
            </a:extLst>
          </p:cNvPr>
          <p:cNvSpPr txBox="1"/>
          <p:nvPr/>
        </p:nvSpPr>
        <p:spPr>
          <a:xfrm>
            <a:off x="1230780" y="2130568"/>
            <a:ext cx="10110320" cy="4039824"/>
          </a:xfrm>
          <a:prstGeom prst="rect">
            <a:avLst/>
          </a:prstGeom>
          <a:noFill/>
        </p:spPr>
        <p:txBody>
          <a:bodyPr wrap="square" lIns="0" tIns="0" rIns="0" bIns="0">
            <a:spAutoFit/>
          </a:bodyPr>
          <a:lstStyle/>
          <a:p>
            <a:pPr marL="285750" indent="-285750">
              <a:lnSpc>
                <a:spcPct val="150000"/>
              </a:lnSpc>
              <a:buFont typeface="Arial" panose="020B0604020202020204" pitchFamily="34" charset="0"/>
              <a:buChar char="•"/>
            </a:pPr>
            <a:r>
              <a:rPr lang="nl-NL" sz="1500" u="sng" dirty="0">
                <a:solidFill>
                  <a:srgbClr val="00406E"/>
                </a:solidFill>
                <a:effectLst/>
                <a:latin typeface="Plus Jakarta Sans" pitchFamily="2" charset="77"/>
                <a:cs typeface="Plus Jakarta Sans" pitchFamily="2" charset="77"/>
              </a:rPr>
              <a:t>Hoe vul je het toezichthouden precies in</a:t>
            </a:r>
            <a:r>
              <a:rPr lang="nl-NL" sz="1500" dirty="0">
                <a:solidFill>
                  <a:srgbClr val="00406E"/>
                </a:solidFill>
                <a:effectLst/>
                <a:latin typeface="Plus Jakarta Sans" pitchFamily="2" charset="77"/>
                <a:cs typeface="Plus Jakarta Sans" pitchFamily="2" charset="77"/>
              </a:rPr>
              <a:t>?  (voorbeelden)</a:t>
            </a:r>
          </a:p>
          <a:p>
            <a:pPr>
              <a:lnSpc>
                <a:spcPct val="150000"/>
              </a:lnSpc>
            </a:pPr>
            <a:endParaRPr lang="nl-NL" sz="300" dirty="0">
              <a:solidFill>
                <a:srgbClr val="00406E"/>
              </a:solidFill>
              <a:effectLst/>
              <a:latin typeface="Plus Jakarta Sans" pitchFamily="2" charset="77"/>
              <a:cs typeface="Plus Jakarta Sans" pitchFamily="2" charset="77"/>
            </a:endParaRPr>
          </a:p>
          <a:p>
            <a:pPr marL="285750" indent="-285750">
              <a:lnSpc>
                <a:spcPct val="150000"/>
              </a:lnSpc>
              <a:buFont typeface="Arial" panose="020B0604020202020204" pitchFamily="34" charset="0"/>
              <a:buChar char="•"/>
            </a:pPr>
            <a:r>
              <a:rPr lang="nl-NL" sz="1500" dirty="0">
                <a:solidFill>
                  <a:srgbClr val="00406E"/>
                </a:solidFill>
                <a:effectLst/>
                <a:latin typeface="Plus Jakarta Sans" pitchFamily="2" charset="77"/>
                <a:cs typeface="Plus Jakarta Sans" pitchFamily="2" charset="77"/>
              </a:rPr>
              <a:t>Hoe gaan we de </a:t>
            </a:r>
            <a:r>
              <a:rPr lang="nl-NL" sz="1500" u="sng" dirty="0">
                <a:solidFill>
                  <a:srgbClr val="00406E"/>
                </a:solidFill>
                <a:effectLst/>
                <a:latin typeface="Plus Jakarta Sans" pitchFamily="2" charset="77"/>
                <a:cs typeface="Plus Jakarta Sans" pitchFamily="2" charset="77"/>
              </a:rPr>
              <a:t>koppeling aanbrengen tussen Bijbels Onderwijzen en de Schoolplannen</a:t>
            </a:r>
            <a:r>
              <a:rPr lang="nl-NL" sz="1500" dirty="0">
                <a:solidFill>
                  <a:srgbClr val="00406E"/>
                </a:solidFill>
                <a:effectLst/>
                <a:latin typeface="Plus Jakarta Sans" pitchFamily="2" charset="77"/>
                <a:cs typeface="Plus Jakarta Sans" pitchFamily="2" charset="77"/>
              </a:rPr>
              <a:t>?</a:t>
            </a:r>
          </a:p>
          <a:p>
            <a:pPr>
              <a:lnSpc>
                <a:spcPct val="150000"/>
              </a:lnSpc>
            </a:pPr>
            <a:endParaRPr lang="nl-NL" sz="300" dirty="0">
              <a:solidFill>
                <a:srgbClr val="00406E"/>
              </a:solidFill>
              <a:effectLst/>
              <a:latin typeface="Plus Jakarta Sans" pitchFamily="2" charset="77"/>
              <a:cs typeface="Plus Jakarta Sans" pitchFamily="2" charset="77"/>
            </a:endParaRPr>
          </a:p>
          <a:p>
            <a:pPr marL="285750" indent="-285750">
              <a:lnSpc>
                <a:spcPct val="150000"/>
              </a:lnSpc>
              <a:buFont typeface="Arial" panose="020B0604020202020204" pitchFamily="34" charset="0"/>
              <a:buChar char="•"/>
            </a:pPr>
            <a:r>
              <a:rPr lang="nl-NL" sz="1500" dirty="0">
                <a:solidFill>
                  <a:srgbClr val="00406E"/>
                </a:solidFill>
                <a:latin typeface="Plus Jakarta Sans" pitchFamily="2" charset="77"/>
                <a:cs typeface="Plus Jakarta Sans" pitchFamily="2" charset="77"/>
              </a:rPr>
              <a:t>H</a:t>
            </a:r>
            <a:r>
              <a:rPr lang="nl-NL" sz="1500" dirty="0">
                <a:solidFill>
                  <a:srgbClr val="00406E"/>
                </a:solidFill>
                <a:effectLst/>
                <a:latin typeface="Plus Jakarta Sans" pitchFamily="2" charset="77"/>
                <a:cs typeface="Plus Jakarta Sans" pitchFamily="2" charset="77"/>
              </a:rPr>
              <a:t>oe kunnen we de </a:t>
            </a:r>
            <a:r>
              <a:rPr lang="nl-NL" sz="1500" u="sng" dirty="0">
                <a:solidFill>
                  <a:srgbClr val="00406E"/>
                </a:solidFill>
                <a:effectLst/>
                <a:latin typeface="Plus Jakarta Sans" pitchFamily="2" charset="77"/>
                <a:cs typeface="Plus Jakarta Sans" pitchFamily="2" charset="77"/>
              </a:rPr>
              <a:t>schoolleiding richting </a:t>
            </a:r>
            <a:r>
              <a:rPr lang="nl-NL" sz="1500" dirty="0">
                <a:solidFill>
                  <a:srgbClr val="00406E"/>
                </a:solidFill>
                <a:effectLst/>
                <a:latin typeface="Plus Jakarta Sans" pitchFamily="2" charset="77"/>
                <a:cs typeface="Plus Jakarta Sans" pitchFamily="2" charset="77"/>
              </a:rPr>
              <a:t>kunnen geven om Bijbels Onderwijzen vorm te geven in het team.</a:t>
            </a:r>
          </a:p>
          <a:p>
            <a:pPr marL="285750" indent="-285750">
              <a:lnSpc>
                <a:spcPct val="150000"/>
              </a:lnSpc>
              <a:buFont typeface="Arial" panose="020B0604020202020204" pitchFamily="34" charset="0"/>
              <a:buChar char="•"/>
            </a:pPr>
            <a:endParaRPr lang="nl-NL" sz="300" dirty="0">
              <a:solidFill>
                <a:srgbClr val="00406E"/>
              </a:solidFill>
              <a:effectLst/>
              <a:latin typeface="Plus Jakarta Sans" pitchFamily="2" charset="77"/>
              <a:cs typeface="Plus Jakarta Sans" pitchFamily="2" charset="77"/>
            </a:endParaRPr>
          </a:p>
          <a:p>
            <a:pPr marL="285750" indent="-285750">
              <a:lnSpc>
                <a:spcPct val="150000"/>
              </a:lnSpc>
              <a:buFont typeface="Arial" panose="020B0604020202020204" pitchFamily="34" charset="0"/>
              <a:buChar char="•"/>
            </a:pPr>
            <a:r>
              <a:rPr lang="nl-NL" sz="1500" dirty="0">
                <a:solidFill>
                  <a:srgbClr val="00406E"/>
                </a:solidFill>
                <a:effectLst/>
                <a:latin typeface="Plus Jakarta Sans" pitchFamily="2" charset="77"/>
                <a:cs typeface="Plus Jakarta Sans" pitchFamily="2" charset="77"/>
              </a:rPr>
              <a:t>Hoe stuur je gezindheid ( van het hart). </a:t>
            </a:r>
            <a:r>
              <a:rPr lang="nl-NL" sz="1500" u="sng" dirty="0">
                <a:solidFill>
                  <a:srgbClr val="00406E"/>
                </a:solidFill>
                <a:effectLst/>
                <a:latin typeface="Plus Jakarta Sans" pitchFamily="2" charset="77"/>
                <a:cs typeface="Plus Jakarta Sans" pitchFamily="2" charset="77"/>
              </a:rPr>
              <a:t>Hoe komen of blijven we met elkaar in gesprek</a:t>
            </a:r>
            <a:r>
              <a:rPr lang="nl-NL" sz="1500" dirty="0">
                <a:solidFill>
                  <a:srgbClr val="00406E"/>
                </a:solidFill>
                <a:effectLst/>
                <a:latin typeface="Plus Jakarta Sans" pitchFamily="2" charset="77"/>
                <a:cs typeface="Plus Jakarta Sans" pitchFamily="2" charset="77"/>
              </a:rPr>
              <a:t>, het wezenlijke gesprek.</a:t>
            </a:r>
          </a:p>
          <a:p>
            <a:pPr marL="285750" indent="-285750">
              <a:lnSpc>
                <a:spcPct val="150000"/>
              </a:lnSpc>
              <a:buFont typeface="Arial" panose="020B0604020202020204" pitchFamily="34" charset="0"/>
              <a:buChar char="•"/>
            </a:pPr>
            <a:endParaRPr lang="nl-NL" sz="300" dirty="0">
              <a:solidFill>
                <a:srgbClr val="00406E"/>
              </a:solidFill>
              <a:effectLst/>
              <a:latin typeface="Plus Jakarta Sans" pitchFamily="2" charset="77"/>
              <a:cs typeface="Plus Jakarta Sans" pitchFamily="2" charset="77"/>
            </a:endParaRPr>
          </a:p>
          <a:p>
            <a:pPr marL="285750" indent="-285750">
              <a:lnSpc>
                <a:spcPct val="150000"/>
              </a:lnSpc>
              <a:buFont typeface="Arial" panose="020B0604020202020204" pitchFamily="34" charset="0"/>
              <a:buChar char="•"/>
            </a:pPr>
            <a:r>
              <a:rPr lang="nl-NL" sz="1500" dirty="0">
                <a:solidFill>
                  <a:srgbClr val="00406E"/>
                </a:solidFill>
                <a:effectLst/>
                <a:latin typeface="Plus Jakarta Sans" pitchFamily="2" charset="77"/>
                <a:cs typeface="Plus Jakarta Sans" pitchFamily="2" charset="77"/>
              </a:rPr>
              <a:t>Hoe gaan we concreet </a:t>
            </a:r>
            <a:r>
              <a:rPr lang="nl-NL" sz="1500" u="sng" dirty="0">
                <a:solidFill>
                  <a:srgbClr val="00406E"/>
                </a:solidFill>
                <a:effectLst/>
                <a:latin typeface="Plus Jakarta Sans" pitchFamily="2" charset="77"/>
                <a:cs typeface="Plus Jakarta Sans" pitchFamily="2" charset="77"/>
              </a:rPr>
              <a:t>jonge, nieuwe leerkrachten onze identiteit meegeven</a:t>
            </a:r>
            <a:r>
              <a:rPr lang="nl-NL" sz="1500" dirty="0">
                <a:solidFill>
                  <a:srgbClr val="00406E"/>
                </a:solidFill>
                <a:effectLst/>
                <a:latin typeface="Plus Jakarta Sans" pitchFamily="2" charset="77"/>
                <a:cs typeface="Plus Jakarta Sans" pitchFamily="2" charset="77"/>
              </a:rPr>
              <a:t>?</a:t>
            </a:r>
          </a:p>
          <a:p>
            <a:pPr marL="285750" indent="-285750">
              <a:lnSpc>
                <a:spcPct val="150000"/>
              </a:lnSpc>
              <a:buFont typeface="Arial" panose="020B0604020202020204" pitchFamily="34" charset="0"/>
              <a:buChar char="•"/>
            </a:pPr>
            <a:endParaRPr lang="nl-NL" sz="300" dirty="0">
              <a:solidFill>
                <a:srgbClr val="00406E"/>
              </a:solidFill>
              <a:effectLst/>
              <a:latin typeface="Plus Jakarta Sans" pitchFamily="2" charset="77"/>
              <a:cs typeface="Plus Jakarta Sans" pitchFamily="2" charset="77"/>
            </a:endParaRPr>
          </a:p>
          <a:p>
            <a:pPr marL="285750" indent="-285750">
              <a:lnSpc>
                <a:spcPct val="150000"/>
              </a:lnSpc>
              <a:buFont typeface="Arial" panose="020B0604020202020204" pitchFamily="34" charset="0"/>
              <a:buChar char="•"/>
            </a:pPr>
            <a:r>
              <a:rPr lang="nl-NL" sz="1500" dirty="0">
                <a:solidFill>
                  <a:srgbClr val="00406E"/>
                </a:solidFill>
                <a:effectLst/>
                <a:latin typeface="Plus Jakarta Sans" pitchFamily="2" charset="77"/>
                <a:cs typeface="Plus Jakarta Sans" pitchFamily="2" charset="77"/>
              </a:rPr>
              <a:t>Klassenbezoek is soms spannend voor de leerkracht, </a:t>
            </a:r>
            <a:r>
              <a:rPr lang="nl-NL" sz="1500" u="sng" dirty="0">
                <a:solidFill>
                  <a:srgbClr val="00406E"/>
                </a:solidFill>
                <a:effectLst/>
                <a:latin typeface="Plus Jakarta Sans" pitchFamily="2" charset="77"/>
                <a:cs typeface="Plus Jakarta Sans" pitchFamily="2" charset="77"/>
              </a:rPr>
              <a:t>hoe zorg je dan voor open gesprek over identiteit</a:t>
            </a:r>
            <a:r>
              <a:rPr lang="nl-NL" sz="1500" dirty="0">
                <a:solidFill>
                  <a:srgbClr val="00406E"/>
                </a:solidFill>
                <a:effectLst/>
                <a:latin typeface="Plus Jakarta Sans" pitchFamily="2" charset="77"/>
                <a:cs typeface="Plus Jakarta Sans" pitchFamily="2" charset="77"/>
              </a:rPr>
              <a:t>?</a:t>
            </a:r>
          </a:p>
          <a:p>
            <a:pPr marL="285750" indent="-285750">
              <a:lnSpc>
                <a:spcPct val="150000"/>
              </a:lnSpc>
              <a:buFont typeface="Arial" panose="020B0604020202020204" pitchFamily="34" charset="0"/>
              <a:buChar char="•"/>
            </a:pPr>
            <a:endParaRPr lang="nl-NL" sz="300" dirty="0">
              <a:solidFill>
                <a:srgbClr val="00406E"/>
              </a:solidFill>
              <a:effectLst/>
              <a:latin typeface="Plus Jakarta Sans" pitchFamily="2" charset="77"/>
              <a:cs typeface="Plus Jakarta Sans" pitchFamily="2" charset="77"/>
            </a:endParaRPr>
          </a:p>
          <a:p>
            <a:pPr marL="285750" indent="-285750">
              <a:lnSpc>
                <a:spcPct val="150000"/>
              </a:lnSpc>
              <a:buFont typeface="Arial" panose="020B0604020202020204" pitchFamily="34" charset="0"/>
              <a:buChar char="•"/>
            </a:pPr>
            <a:r>
              <a:rPr lang="nl-NL" sz="1500" dirty="0">
                <a:solidFill>
                  <a:srgbClr val="00406E"/>
                </a:solidFill>
                <a:effectLst/>
                <a:latin typeface="Plus Jakarta Sans" pitchFamily="2" charset="77"/>
                <a:cs typeface="Plus Jakarta Sans" pitchFamily="2" charset="77"/>
              </a:rPr>
              <a:t>Hoe krijg je als bestuur een goed beeld van de leerkrachten (toezicht op identiteit)?</a:t>
            </a:r>
          </a:p>
          <a:p>
            <a:pPr marL="285750" indent="-285750">
              <a:lnSpc>
                <a:spcPct val="150000"/>
              </a:lnSpc>
              <a:buFont typeface="Arial" panose="020B0604020202020204" pitchFamily="34" charset="0"/>
              <a:buChar char="•"/>
            </a:pPr>
            <a:endParaRPr lang="nl-NL" sz="300" dirty="0">
              <a:solidFill>
                <a:srgbClr val="00406E"/>
              </a:solidFill>
              <a:effectLst/>
              <a:latin typeface="Plus Jakarta Sans" pitchFamily="2" charset="77"/>
              <a:cs typeface="Plus Jakarta Sans" pitchFamily="2" charset="77"/>
            </a:endParaRPr>
          </a:p>
          <a:p>
            <a:pPr marL="285750" indent="-285750">
              <a:lnSpc>
                <a:spcPct val="150000"/>
              </a:lnSpc>
              <a:buFont typeface="Arial" panose="020B0604020202020204" pitchFamily="34" charset="0"/>
              <a:buChar char="•"/>
            </a:pPr>
            <a:r>
              <a:rPr lang="nl-NL" sz="1500" dirty="0">
                <a:solidFill>
                  <a:srgbClr val="00406E"/>
                </a:solidFill>
                <a:effectLst/>
                <a:latin typeface="Plus Jakarta Sans" pitchFamily="2" charset="77"/>
                <a:cs typeface="Plus Jakarta Sans" pitchFamily="2" charset="77"/>
              </a:rPr>
              <a:t>Hoe </a:t>
            </a:r>
            <a:r>
              <a:rPr lang="nl-NL" sz="1500" u="sng" dirty="0">
                <a:solidFill>
                  <a:srgbClr val="00406E"/>
                </a:solidFill>
                <a:effectLst/>
                <a:latin typeface="Plus Jakarta Sans" pitchFamily="2" charset="77"/>
                <a:cs typeface="Plus Jakarta Sans" pitchFamily="2" charset="77"/>
              </a:rPr>
              <a:t>praktisch invulling geven aan vorming &amp; toerusting</a:t>
            </a:r>
            <a:r>
              <a:rPr lang="nl-NL" sz="1500" dirty="0">
                <a:solidFill>
                  <a:srgbClr val="00406E"/>
                </a:solidFill>
                <a:effectLst/>
                <a:latin typeface="Plus Jakarta Sans" pitchFamily="2" charset="77"/>
                <a:cs typeface="Plus Jakarta Sans" pitchFamily="2" charset="77"/>
              </a:rPr>
              <a:t>?</a:t>
            </a:r>
          </a:p>
          <a:p>
            <a:pPr>
              <a:lnSpc>
                <a:spcPct val="150000"/>
              </a:lnSpc>
            </a:pPr>
            <a:endParaRPr lang="nl-NL" sz="300" dirty="0">
              <a:solidFill>
                <a:srgbClr val="00406E"/>
              </a:solidFill>
              <a:effectLst/>
              <a:latin typeface="Plus Jakarta Sans" pitchFamily="2" charset="77"/>
              <a:cs typeface="Plus Jakarta Sans" pitchFamily="2" charset="77"/>
            </a:endParaRPr>
          </a:p>
          <a:p>
            <a:pPr marL="285750" indent="-285750">
              <a:lnSpc>
                <a:spcPct val="150000"/>
              </a:lnSpc>
              <a:buFont typeface="Arial" panose="020B0604020202020204" pitchFamily="34" charset="0"/>
              <a:buChar char="•"/>
            </a:pPr>
            <a:r>
              <a:rPr lang="nl-NL" sz="1500" dirty="0">
                <a:solidFill>
                  <a:srgbClr val="00406E"/>
                </a:solidFill>
                <a:effectLst/>
                <a:latin typeface="Plus Jakarta Sans" pitchFamily="2" charset="77"/>
                <a:cs typeface="Plus Jakarta Sans" pitchFamily="2" charset="77"/>
              </a:rPr>
              <a:t>Hoe de </a:t>
            </a:r>
            <a:r>
              <a:rPr lang="nl-NL" sz="1500" u="sng" dirty="0">
                <a:solidFill>
                  <a:srgbClr val="00406E"/>
                </a:solidFill>
                <a:effectLst/>
                <a:latin typeface="Plus Jakarta Sans" pitchFamily="2" charset="77"/>
                <a:cs typeface="Plus Jakarta Sans" pitchFamily="2" charset="77"/>
              </a:rPr>
              <a:t>contacten tussen toezichthouders en leerkrachten intensiveren</a:t>
            </a:r>
            <a:r>
              <a:rPr lang="nl-NL" sz="1500" dirty="0">
                <a:solidFill>
                  <a:srgbClr val="00406E"/>
                </a:solidFill>
                <a:effectLst/>
                <a:latin typeface="Plus Jakarta Sans" pitchFamily="2" charset="77"/>
                <a:cs typeface="Plus Jakarta Sans" pitchFamily="2" charset="77"/>
              </a:rPr>
              <a:t>?</a:t>
            </a:r>
          </a:p>
          <a:p>
            <a:pPr marL="285750" indent="-285750">
              <a:lnSpc>
                <a:spcPct val="150000"/>
              </a:lnSpc>
              <a:buFont typeface="Arial" panose="020B0604020202020204" pitchFamily="34" charset="0"/>
              <a:buChar char="•"/>
            </a:pPr>
            <a:endParaRPr lang="nl-NL" sz="300" dirty="0">
              <a:solidFill>
                <a:srgbClr val="00406E"/>
              </a:solidFill>
              <a:effectLst/>
              <a:latin typeface="Plus Jakarta Sans" pitchFamily="2" charset="77"/>
              <a:cs typeface="Plus Jakarta Sans" pitchFamily="2" charset="77"/>
            </a:endParaRPr>
          </a:p>
          <a:p>
            <a:pPr marL="285750" indent="-285750">
              <a:lnSpc>
                <a:spcPct val="150000"/>
              </a:lnSpc>
              <a:buFont typeface="Arial" panose="020B0604020202020204" pitchFamily="34" charset="0"/>
              <a:buChar char="•"/>
            </a:pPr>
            <a:r>
              <a:rPr lang="nl-NL" sz="1500" dirty="0">
                <a:solidFill>
                  <a:srgbClr val="00406E"/>
                </a:solidFill>
                <a:effectLst/>
                <a:latin typeface="Plus Jakarta Sans" pitchFamily="2" charset="77"/>
                <a:cs typeface="Plus Jakarta Sans" pitchFamily="2" charset="77"/>
              </a:rPr>
              <a:t>Boek ‘Bijbels onderwijzen’ is vrij ingewikkeld voor toezichthouders</a:t>
            </a:r>
          </a:p>
        </p:txBody>
      </p:sp>
      <p:sp>
        <p:nvSpPr>
          <p:cNvPr id="3" name="Tekstvak 2">
            <a:extLst>
              <a:ext uri="{FF2B5EF4-FFF2-40B4-BE49-F238E27FC236}">
                <a16:creationId xmlns:a16="http://schemas.microsoft.com/office/drawing/2014/main" id="{A828D487-50F0-23A1-1402-7C5CD156B447}"/>
              </a:ext>
            </a:extLst>
          </p:cNvPr>
          <p:cNvSpPr txBox="1"/>
          <p:nvPr/>
        </p:nvSpPr>
        <p:spPr>
          <a:xfrm>
            <a:off x="8483600" y="463056"/>
            <a:ext cx="3365500" cy="923330"/>
          </a:xfrm>
          <a:prstGeom prst="rect">
            <a:avLst/>
          </a:prstGeom>
          <a:noFill/>
        </p:spPr>
        <p:txBody>
          <a:bodyPr wrap="square">
            <a:spAutoFit/>
          </a:bodyPr>
          <a:lstStyle/>
          <a:p>
            <a:pPr algn="ctr"/>
            <a:r>
              <a:rPr lang="nl-NL" i="1" dirty="0">
                <a:solidFill>
                  <a:srgbClr val="BADB70"/>
                </a:solidFill>
                <a:latin typeface="Plus Jakarta Sans ExtraBold" pitchFamily="2" charset="77"/>
                <a:cs typeface="Plus Jakarta Sans ExtraBold" pitchFamily="2" charset="77"/>
              </a:rPr>
              <a:t>wanneer en hoe toezichthouden</a:t>
            </a:r>
          </a:p>
          <a:p>
            <a:pPr algn="ctr"/>
            <a:r>
              <a:rPr lang="nl-NL" i="1" dirty="0">
                <a:solidFill>
                  <a:srgbClr val="BADB70"/>
                </a:solidFill>
                <a:latin typeface="Plus Jakarta Sans ExtraBold" pitchFamily="2" charset="77"/>
                <a:cs typeface="Plus Jakarta Sans ExtraBold" pitchFamily="2" charset="77"/>
              </a:rPr>
              <a:t> (op Bijbels Onderwijzen)</a:t>
            </a:r>
          </a:p>
          <a:p>
            <a:pPr algn="ctr"/>
            <a:r>
              <a:rPr lang="nl-NL" i="1" dirty="0">
                <a:solidFill>
                  <a:srgbClr val="BADB70"/>
                </a:solidFill>
                <a:latin typeface="Plus Jakarta Sans ExtraBold" pitchFamily="2" charset="77"/>
                <a:cs typeface="Plus Jakarta Sans ExtraBold" pitchFamily="2" charset="77"/>
              </a:rPr>
              <a:t>  vorm kan krijgen</a:t>
            </a:r>
            <a:endParaRPr lang="nl-NL" sz="1800" dirty="0">
              <a:solidFill>
                <a:srgbClr val="BADB70"/>
              </a:solidFill>
            </a:endParaRPr>
          </a:p>
        </p:txBody>
      </p:sp>
      <p:sp>
        <p:nvSpPr>
          <p:cNvPr id="6" name="Tekstvak 5">
            <a:extLst>
              <a:ext uri="{FF2B5EF4-FFF2-40B4-BE49-F238E27FC236}">
                <a16:creationId xmlns:a16="http://schemas.microsoft.com/office/drawing/2014/main" id="{B4108D0A-A1EA-D168-B24F-A4E35F843540}"/>
              </a:ext>
            </a:extLst>
          </p:cNvPr>
          <p:cNvSpPr txBox="1"/>
          <p:nvPr/>
        </p:nvSpPr>
        <p:spPr>
          <a:xfrm>
            <a:off x="1121229" y="1574961"/>
            <a:ext cx="6096000" cy="454099"/>
          </a:xfrm>
          <a:prstGeom prst="rect">
            <a:avLst/>
          </a:prstGeom>
          <a:noFill/>
        </p:spPr>
        <p:txBody>
          <a:bodyPr wrap="square">
            <a:spAutoFit/>
          </a:bodyPr>
          <a:lstStyle/>
          <a:p>
            <a:pPr>
              <a:lnSpc>
                <a:spcPts val="2600"/>
              </a:lnSpc>
            </a:pPr>
            <a:r>
              <a:rPr lang="nl-NL" sz="3300" b="1" dirty="0">
                <a:solidFill>
                  <a:srgbClr val="82B24A"/>
                </a:solidFill>
                <a:latin typeface="Plus Jakarta Sans ExtraBold" pitchFamily="2" charset="77"/>
              </a:rPr>
              <a:t>Gestelde</a:t>
            </a:r>
            <a:r>
              <a:rPr lang="nl-NL" sz="1800" b="1" dirty="0">
                <a:solidFill>
                  <a:srgbClr val="82B24A"/>
                </a:solidFill>
                <a:effectLst/>
                <a:latin typeface="Plus Jakarta Sans ExtraBold" pitchFamily="2" charset="77"/>
                <a:cs typeface="Plus Jakarta Sans ExtraBold" pitchFamily="2" charset="77"/>
              </a:rPr>
              <a:t> </a:t>
            </a:r>
            <a:r>
              <a:rPr lang="nl-NL" sz="3300" b="1" dirty="0">
                <a:solidFill>
                  <a:srgbClr val="82B24A"/>
                </a:solidFill>
                <a:latin typeface="Plus Jakarta Sans ExtraBold" pitchFamily="2" charset="77"/>
              </a:rPr>
              <a:t>vragen</a:t>
            </a:r>
          </a:p>
        </p:txBody>
      </p:sp>
    </p:spTree>
    <p:extLst>
      <p:ext uri="{BB962C8B-B14F-4D97-AF65-F5344CB8AC3E}">
        <p14:creationId xmlns:p14="http://schemas.microsoft.com/office/powerpoint/2010/main" val="91727499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4F57FEF1E16643B342F0A5E3B201EC" ma:contentTypeVersion="8" ma:contentTypeDescription="Een nieuw document maken." ma:contentTypeScope="" ma:versionID="8ed8099984b4a519f23ab435be534ce5">
  <xsd:schema xmlns:xsd="http://www.w3.org/2001/XMLSchema" xmlns:xs="http://www.w3.org/2001/XMLSchema" xmlns:p="http://schemas.microsoft.com/office/2006/metadata/properties" xmlns:ns2="40e919ef-6265-4f80-bc33-141582602933" targetNamespace="http://schemas.microsoft.com/office/2006/metadata/properties" ma:root="true" ma:fieldsID="562a0f662a33eee5fec47658345a0bf0" ns2:_="">
    <xsd:import namespace="40e919ef-6265-4f80-bc33-14158260293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919ef-6265-4f80-bc33-1415826029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33FE4A-0BF6-4EC1-88CB-CF375E5410A2}">
  <ds:schemaRefs>
    <ds:schemaRef ds:uri="40e919ef-6265-4f80-bc33-141582602933"/>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2006/metadata/properti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79639A31-3FF5-4584-A4B1-E9D5E5E9874C}">
  <ds:schemaRefs>
    <ds:schemaRef ds:uri="40e919ef-6265-4f80-bc33-1415826029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D4275BE-A60A-4958-B335-1C04F4EED0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3311</Words>
  <Application>Microsoft Office PowerPoint</Application>
  <PresentationFormat>Breedbeeld</PresentationFormat>
  <Paragraphs>459</Paragraphs>
  <Slides>46</Slides>
  <Notes>13</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46</vt:i4>
      </vt:variant>
    </vt:vector>
  </HeadingPairs>
  <TitlesOfParts>
    <vt:vector size="56" baseType="lpstr">
      <vt:lpstr>Arial</vt:lpstr>
      <vt:lpstr>Calibri</vt:lpstr>
      <vt:lpstr>Open Sans</vt:lpstr>
      <vt:lpstr>Plus Jakarta Sans</vt:lpstr>
      <vt:lpstr>Plus Jakarta Sans ExtraBold</vt:lpstr>
      <vt:lpstr>Plus Jakarta Sans Medium</vt:lpstr>
      <vt:lpstr>Symbol</vt:lpstr>
      <vt:lpstr>Wingdings</vt:lpstr>
      <vt:lpstr>Kantoorthema</vt:lpstr>
      <vt:lpstr>2_Kantoorthema</vt:lpstr>
      <vt:lpstr>Toezicht houden op  Bijbels onderwijzen</vt:lpstr>
      <vt:lpstr>PowerPoint-presentatie</vt:lpstr>
      <vt:lpstr>PowerPoint-presentatie</vt:lpstr>
      <vt:lpstr>PowerPoint-presentatie</vt:lpstr>
      <vt:lpstr>PowerPoint-presentatie</vt:lpstr>
      <vt:lpstr>PowerPoint-presentatie</vt:lpstr>
      <vt:lpstr>PowerPoint-presentatie</vt:lpstr>
      <vt:lpstr>Toezicht houden op  Bijbels onderwijzen  zicht (en grip) op Bijbels verantwoord en goed onderwijs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Dank voor uw komst! Graag tot ziens op D.V. 29 mei 2024 in Leerdam!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Marco van der Hoef</dc:creator>
  <cp:lastModifiedBy>Willemijn Morren-van Harn | KOC</cp:lastModifiedBy>
  <cp:revision>2</cp:revision>
  <cp:lastPrinted>2024-03-16T19:47:30Z</cp:lastPrinted>
  <dcterms:created xsi:type="dcterms:W3CDTF">2023-11-22T18:47:54Z</dcterms:created>
  <dcterms:modified xsi:type="dcterms:W3CDTF">2024-04-04T08:29:46Z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0x010100184F57FEF1E16643B342F0A5E3B201EC</vt:lpwstr>
  </property>
</Properties>
</file>